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4" r:id="rId1"/>
  </p:sldMasterIdLst>
  <p:notesMasterIdLst>
    <p:notesMasterId r:id="rId40"/>
  </p:notesMasterIdLst>
  <p:handoutMasterIdLst>
    <p:handoutMasterId r:id="rId41"/>
  </p:handoutMasterIdLst>
  <p:sldIdLst>
    <p:sldId id="293" r:id="rId2"/>
    <p:sldId id="256" r:id="rId3"/>
    <p:sldId id="292" r:id="rId4"/>
    <p:sldId id="257" r:id="rId5"/>
    <p:sldId id="258" r:id="rId6"/>
    <p:sldId id="259" r:id="rId7"/>
    <p:sldId id="260" r:id="rId8"/>
    <p:sldId id="261" r:id="rId9"/>
    <p:sldId id="282" r:id="rId10"/>
    <p:sldId id="283" r:id="rId11"/>
    <p:sldId id="284" r:id="rId12"/>
    <p:sldId id="286" r:id="rId13"/>
    <p:sldId id="288" r:id="rId14"/>
    <p:sldId id="287" r:id="rId15"/>
    <p:sldId id="296" r:id="rId16"/>
    <p:sldId id="262" r:id="rId17"/>
    <p:sldId id="263" r:id="rId18"/>
    <p:sldId id="289" r:id="rId19"/>
    <p:sldId id="290" r:id="rId20"/>
    <p:sldId id="291" r:id="rId21"/>
    <p:sldId id="265" r:id="rId22"/>
    <p:sldId id="271" r:id="rId23"/>
    <p:sldId id="266" r:id="rId24"/>
    <p:sldId id="267" r:id="rId25"/>
    <p:sldId id="268" r:id="rId26"/>
    <p:sldId id="269" r:id="rId27"/>
    <p:sldId id="298" r:id="rId28"/>
    <p:sldId id="295" r:id="rId29"/>
    <p:sldId id="270" r:id="rId30"/>
    <p:sldId id="272" r:id="rId31"/>
    <p:sldId id="273" r:id="rId32"/>
    <p:sldId id="274" r:id="rId33"/>
    <p:sldId id="294" r:id="rId34"/>
    <p:sldId id="275" r:id="rId35"/>
    <p:sldId id="276" r:id="rId36"/>
    <p:sldId id="277" r:id="rId37"/>
    <p:sldId id="278" r:id="rId38"/>
    <p:sldId id="297" r:id="rId39"/>
  </p:sldIdLst>
  <p:sldSz cx="9144000" cy="6858000" type="screen4x3"/>
  <p:notesSz cx="6858000" cy="92964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94660"/>
  </p:normalViewPr>
  <p:slideViewPr>
    <p:cSldViewPr>
      <p:cViewPr varScale="1">
        <p:scale>
          <a:sx n="68" d="100"/>
          <a:sy n="68" d="100"/>
        </p:scale>
        <p:origin x="810" y="66"/>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4819"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4820"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4821"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74F69C17-CDCC-4898-8611-774D9380A651}" type="slidenum">
              <a:rPr lang="en-US"/>
              <a:pPr>
                <a:defRPr/>
              </a:pPr>
              <a:t>‹#›</a:t>
            </a:fld>
            <a:endParaRPr lang="en-US"/>
          </a:p>
        </p:txBody>
      </p:sp>
    </p:spTree>
    <p:extLst>
      <p:ext uri="{BB962C8B-B14F-4D97-AF65-F5344CB8AC3E}">
        <p14:creationId xmlns:p14="http://schemas.microsoft.com/office/powerpoint/2010/main" val="28490187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7891"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8436" name="Rectangle 4"/>
          <p:cNvSpPr>
            <a:spLocks noRo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3" name="Rectangle 5"/>
          <p:cNvSpPr>
            <a:spLocks noGrp="1" noChangeArrowheads="1"/>
          </p:cNvSpPr>
          <p:nvPr>
            <p:ph type="body" sz="quarter" idx="3"/>
          </p:nvPr>
        </p:nvSpPr>
        <p:spPr bwMode="auto">
          <a:xfrm>
            <a:off x="685800" y="4416425"/>
            <a:ext cx="5486400" cy="41830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7894"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7895"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C928699C-B9B9-4CEB-B99B-201691143413}" type="slidenum">
              <a:rPr lang="en-US"/>
              <a:pPr>
                <a:defRPr/>
              </a:pPr>
              <a:t>‹#›</a:t>
            </a:fld>
            <a:endParaRPr lang="en-US"/>
          </a:p>
        </p:txBody>
      </p:sp>
    </p:spTree>
    <p:extLst>
      <p:ext uri="{BB962C8B-B14F-4D97-AF65-F5344CB8AC3E}">
        <p14:creationId xmlns:p14="http://schemas.microsoft.com/office/powerpoint/2010/main" val="33656742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BBA79C0-84C2-4789-B5DF-ADB85CA2E30F}" type="slidenum">
              <a:rPr lang="en-US" altLang="en-US" smtClean="0"/>
              <a:pPr>
                <a:spcBef>
                  <a:spcPct val="0"/>
                </a:spcBef>
              </a:pPr>
              <a:t>18</a:t>
            </a:fld>
            <a:endParaRPr lang="en-US" altLang="en-US" smtClean="0"/>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smtClean="0">
                <a:latin typeface="Arial" panose="020B0604020202020204" pitchFamily="34" charset="0"/>
              </a:rPr>
              <a:t>The discus thrower of Myron</a:t>
            </a:r>
            <a:r>
              <a:rPr lang="en-US" altLang="en-US" smtClean="0">
                <a:latin typeface="Arial" panose="020B0604020202020204" pitchFamily="34" charset="0"/>
              </a:rPr>
              <a:t>. Myron was one of the best sculptors of ancient Greece, who lived in Athens in the 5th century B.C. The original statue was never recovered, an exact copy however is placed at the entrance of the Panathinaikon Stadium in Athens, the stadium where the first modern Olympic Games were held in 1896. </a:t>
            </a:r>
          </a:p>
        </p:txBody>
      </p:sp>
    </p:spTree>
    <p:extLst>
      <p:ext uri="{BB962C8B-B14F-4D97-AF65-F5344CB8AC3E}">
        <p14:creationId xmlns:p14="http://schemas.microsoft.com/office/powerpoint/2010/main" val="3482954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1C061FB-71B0-4108-A718-F08A0A48F4EC}" type="slidenum">
              <a:rPr lang="en-US" altLang="en-US" smtClean="0"/>
              <a:pPr>
                <a:spcBef>
                  <a:spcPct val="0"/>
                </a:spcBef>
              </a:pPr>
              <a:t>19</a:t>
            </a:fld>
            <a:endParaRPr lang="en-US" altLang="en-US" smtClean="0"/>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b="1" smtClean="0">
                <a:latin typeface="Arial" panose="020B0604020202020204" pitchFamily="34" charset="0"/>
              </a:rPr>
              <a:t>Nike of Samothrace.</a:t>
            </a:r>
            <a:r>
              <a:rPr lang="en-US" altLang="en-US" smtClean="0">
                <a:latin typeface="Arial" panose="020B0604020202020204" pitchFamily="34" charset="0"/>
              </a:rPr>
              <a:t> "</a:t>
            </a:r>
            <a:r>
              <a:rPr lang="en-US" altLang="en-US" i="1" smtClean="0">
                <a:latin typeface="Arial" panose="020B0604020202020204" pitchFamily="34" charset="0"/>
              </a:rPr>
              <a:t>Victory of Samothrace"</a:t>
            </a:r>
            <a:r>
              <a:rPr lang="en-US" altLang="en-US" smtClean="0">
                <a:latin typeface="Arial" panose="020B0604020202020204" pitchFamily="34" charset="0"/>
              </a:rPr>
              <a:t/>
            </a:r>
            <a:br>
              <a:rPr lang="en-US" altLang="en-US" smtClean="0">
                <a:latin typeface="Arial" panose="020B0604020202020204" pitchFamily="34" charset="0"/>
              </a:rPr>
            </a:br>
            <a:r>
              <a:rPr lang="en-US" altLang="en-US" smtClean="0">
                <a:latin typeface="Arial" panose="020B0604020202020204" pitchFamily="34" charset="0"/>
              </a:rPr>
              <a:t>(Samothrace, an island in the North Aegean Sea)</a:t>
            </a:r>
            <a:br>
              <a:rPr lang="en-US" altLang="en-US" smtClean="0">
                <a:latin typeface="Arial" panose="020B0604020202020204" pitchFamily="34" charset="0"/>
              </a:rPr>
            </a:br>
            <a:r>
              <a:rPr lang="en-US" altLang="en-US" smtClean="0">
                <a:latin typeface="Arial" panose="020B0604020202020204" pitchFamily="34" charset="0"/>
              </a:rPr>
              <a:t>For the Greeks, the goddess of Victory (Nike) was a beautiful young woman endowed with wings. This exceptional monument, raised upon the isle of Samothrace, set in a niche overlooking the sanctuary of the Great Gods, celebrates success at sea. The goddess stands on the prow of a galley, resisting the gusty storm, her right arm undoubtedly held high. It was an ex-voto of the Rhodians for a victory won at the beginning of the 2nd century BC: the attitude and the animated draping prefigure the reliefs for the altar of Pergamum. </a:t>
            </a:r>
          </a:p>
        </p:txBody>
      </p:sp>
    </p:spTree>
    <p:extLst>
      <p:ext uri="{BB962C8B-B14F-4D97-AF65-F5344CB8AC3E}">
        <p14:creationId xmlns:p14="http://schemas.microsoft.com/office/powerpoint/2010/main" val="1139155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F02C6ED-DF09-4997-AD24-153A6F6BC642}" type="slidenum">
              <a:rPr lang="en-US" altLang="en-US" smtClean="0"/>
              <a:pPr>
                <a:spcBef>
                  <a:spcPct val="0"/>
                </a:spcBef>
              </a:pPr>
              <a:t>20</a:t>
            </a:fld>
            <a:endParaRPr lang="en-US" altLang="en-US" smtClean="0"/>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smtClean="0">
                <a:latin typeface="Arial" panose="020B0604020202020204" pitchFamily="34" charset="0"/>
              </a:rPr>
              <a:t>Achilles</a:t>
            </a:r>
            <a:r>
              <a:rPr lang="en-US" altLang="en-US" sz="1000" smtClean="0">
                <a:latin typeface="Arial" panose="020B0604020202020204" pitchFamily="34" charset="0"/>
              </a:rPr>
              <a:t> was the son of the mortal Peleus and the Nereid Thetis. He was the mightiest of the Greeks who fought in the Trojan War, and was the hero of Homer's </a:t>
            </a:r>
            <a:r>
              <a:rPr lang="en-US" altLang="en-US" sz="1000" i="1" smtClean="0">
                <a:latin typeface="Arial" panose="020B0604020202020204" pitchFamily="34" charset="0"/>
              </a:rPr>
              <a:t>Iliad</a:t>
            </a:r>
            <a:r>
              <a:rPr lang="en-US" altLang="en-US" sz="1000" smtClean="0">
                <a:latin typeface="Arial" panose="020B0604020202020204" pitchFamily="34" charset="0"/>
              </a:rPr>
              <a:t>. </a:t>
            </a:r>
          </a:p>
          <a:p>
            <a:pPr eaLnBrk="1" hangingPunct="1"/>
            <a:r>
              <a:rPr lang="en-US" altLang="en-US" sz="1000" smtClean="0">
                <a:latin typeface="Arial" panose="020B0604020202020204" pitchFamily="34" charset="0"/>
              </a:rPr>
              <a:t>Thetis attempted unsuccessfully to make her son immortal. There are two versions of the story. In the earlier version, Thetis anointed the infant with ambrosia and then placed him upon a fire to burn away his mortal portions; she was interrupted by Peleus, whereupon she abandoned both father and son in a rage. Peleus placed the child in the care of the Centaur Chiron, who raised and educated the boy. In the later version, she held the young Achilles by the heel and dipped him in the river Styx; everything the sacred waters touched became invulnerable, but the </a:t>
            </a:r>
            <a:r>
              <a:rPr lang="en-US" altLang="en-US" sz="1000" b="1" smtClean="0">
                <a:latin typeface="Arial" panose="020B0604020202020204" pitchFamily="34" charset="0"/>
              </a:rPr>
              <a:t>heel</a:t>
            </a:r>
            <a:r>
              <a:rPr lang="en-US" altLang="en-US" sz="1000" smtClean="0">
                <a:latin typeface="Arial" panose="020B0604020202020204" pitchFamily="34" charset="0"/>
              </a:rPr>
              <a:t> remained dry and therefore unprotected. </a:t>
            </a:r>
          </a:p>
          <a:p>
            <a:pPr eaLnBrk="1" hangingPunct="1"/>
            <a:r>
              <a:rPr lang="en-US" altLang="en-US" sz="1000" smtClean="0">
                <a:latin typeface="Arial" panose="020B0604020202020204" pitchFamily="34" charset="0"/>
              </a:rPr>
              <a:t>According to Homer's </a:t>
            </a:r>
            <a:r>
              <a:rPr lang="en-US" altLang="en-US" sz="1000" i="1" smtClean="0">
                <a:latin typeface="Arial" panose="020B0604020202020204" pitchFamily="34" charset="0"/>
              </a:rPr>
              <a:t>Iliad</a:t>
            </a:r>
            <a:r>
              <a:rPr lang="en-US" altLang="en-US" sz="1000" smtClean="0">
                <a:latin typeface="Arial" panose="020B0604020202020204" pitchFamily="34" charset="0"/>
              </a:rPr>
              <a:t>, there was a time during the war of the Greeks against the Trojans, when Achilles was serioulsy considering to return back to Greece. One day he agreed to allow his friend Patroclus to fight in his place, wearing his armor. The next day Patroclus was killed and stripped of the armor by the Trojan hero Hector, who mistook him for Achilles. Achilles was overwhelmed with grief for his friend and killed Hector at a duel.</a:t>
            </a:r>
          </a:p>
          <a:p>
            <a:pPr eaLnBrk="1" hangingPunct="1"/>
            <a:r>
              <a:rPr lang="en-US" altLang="en-US" sz="1000" smtClean="0">
                <a:latin typeface="Arial" panose="020B0604020202020204" pitchFamily="34" charset="0"/>
              </a:rPr>
              <a:t>After the death of Hector, Achilles' days were numbered. He continued fighting heroically, killing many of the Trojans and their allies, including Memnon and the Amazon warrior Penthesilia. Finally Priam's son Paris, aided by Apollo, wounded Achilles in the </a:t>
            </a:r>
            <a:r>
              <a:rPr lang="en-US" altLang="en-US" sz="1000" b="1" smtClean="0">
                <a:latin typeface="Arial" panose="020B0604020202020204" pitchFamily="34" charset="0"/>
              </a:rPr>
              <a:t>heel</a:t>
            </a:r>
            <a:r>
              <a:rPr lang="en-US" altLang="en-US" sz="1000" smtClean="0">
                <a:latin typeface="Arial" panose="020B0604020202020204" pitchFamily="34" charset="0"/>
              </a:rPr>
              <a:t> with an arrow; Achilles died of the wound.</a:t>
            </a:r>
          </a:p>
          <a:p>
            <a:pPr eaLnBrk="1" hangingPunct="1"/>
            <a:r>
              <a:rPr lang="en-US" altLang="en-US" sz="1000" smtClean="0">
                <a:latin typeface="Arial" panose="020B0604020202020204" pitchFamily="34" charset="0"/>
              </a:rPr>
              <a:t>The statue captures exactly Achilles' anguish of death, who has just been wounded by the lethal arrow.</a:t>
            </a:r>
            <a:br>
              <a:rPr lang="en-US" altLang="en-US" sz="1000" smtClean="0">
                <a:latin typeface="Arial" panose="020B0604020202020204" pitchFamily="34" charset="0"/>
              </a:rPr>
            </a:br>
            <a:r>
              <a:rPr lang="en-US" altLang="en-US" sz="1000" smtClean="0">
                <a:latin typeface="Arial" panose="020B0604020202020204" pitchFamily="34" charset="0"/>
              </a:rPr>
              <a:t>The original sculpture is situated in the Achilleion residence of the 19th century Queen Elizabeth (Sissy) of Austria in Corfu, Greece.</a:t>
            </a:r>
          </a:p>
        </p:txBody>
      </p:sp>
    </p:spTree>
    <p:extLst>
      <p:ext uri="{BB962C8B-B14F-4D97-AF65-F5344CB8AC3E}">
        <p14:creationId xmlns:p14="http://schemas.microsoft.com/office/powerpoint/2010/main" val="35561116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33"/>
          <p:cNvSpPr>
            <a:spLocks/>
          </p:cNvSpPr>
          <p:nvPr/>
        </p:nvSpPr>
        <p:spPr bwMode="auto">
          <a:xfrm>
            <a:off x="-31750" y="4321175"/>
            <a:ext cx="1395413" cy="781050"/>
          </a:xfrm>
          <a:custGeom>
            <a:avLst/>
            <a:gdLst>
              <a:gd name="T0" fmla="*/ 2147483646 w 8042"/>
              <a:gd name="T1" fmla="*/ 2147483646 h 10000"/>
              <a:gd name="T2" fmla="*/ 2147483646 w 8042"/>
              <a:gd name="T3" fmla="*/ 2147483646 h 10000"/>
              <a:gd name="T4" fmla="*/ 2147483646 w 8042"/>
              <a:gd name="T5" fmla="*/ 2147483646 h 10000"/>
              <a:gd name="T6" fmla="*/ 2147483646 w 8042"/>
              <a:gd name="T7" fmla="*/ 2147483646 h 10000"/>
              <a:gd name="T8" fmla="*/ 2147483646 w 8042"/>
              <a:gd name="T9" fmla="*/ 2147483646 h 10000"/>
              <a:gd name="T10" fmla="*/ 2147483646 w 8042"/>
              <a:gd name="T11" fmla="*/ 2147483646 h 10000"/>
              <a:gd name="T12" fmla="*/ 2147483646 w 8042"/>
              <a:gd name="T13" fmla="*/ 2147483646 h 10000"/>
              <a:gd name="T14" fmla="*/ 2147483646 w 8042"/>
              <a:gd name="T15" fmla="*/ 2147483646 h 10000"/>
              <a:gd name="T16" fmla="*/ 2147483646 w 8042"/>
              <a:gd name="T17" fmla="*/ 0 h 10000"/>
              <a:gd name="T18" fmla="*/ 0 w 8042"/>
              <a:gd name="T19" fmla="*/ 2147483646 h 10000"/>
              <a:gd name="T20" fmla="*/ 2147483646 w 8042"/>
              <a:gd name="T21" fmla="*/ 2147483646 h 100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942416" y="4777380"/>
            <a:ext cx="6600451" cy="1126283"/>
          </a:xfrm>
        </p:spPr>
        <p:txBody>
          <a:bodyPr/>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423863" y="4529138"/>
            <a:ext cx="584200" cy="365125"/>
          </a:xfrm>
        </p:spPr>
        <p:txBody>
          <a:bodyPr/>
          <a:lstStyle>
            <a:lvl1pPr>
              <a:defRPr/>
            </a:lvl1pPr>
          </a:lstStyle>
          <a:p>
            <a:pPr>
              <a:defRPr/>
            </a:pPr>
            <a:fld id="{6CF30D52-7F03-48B9-8CBF-7615365B4097}" type="slidenum">
              <a:rPr lang="en-US"/>
              <a:pPr>
                <a:defRPr/>
              </a:pPr>
              <a:t>‹#›</a:t>
            </a:fld>
            <a:endParaRPr lang="en-US"/>
          </a:p>
        </p:txBody>
      </p:sp>
    </p:spTree>
    <p:extLst>
      <p:ext uri="{BB962C8B-B14F-4D97-AF65-F5344CB8AC3E}">
        <p14:creationId xmlns:p14="http://schemas.microsoft.com/office/powerpoint/2010/main" val="1002931287"/>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4" name="Freeform 11"/>
          <p:cNvSpPr>
            <a:spLocks/>
          </p:cNvSpPr>
          <p:nvPr/>
        </p:nvSpPr>
        <p:spPr bwMode="auto">
          <a:xfrm flipV="1">
            <a:off x="0" y="3167063"/>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11175" y="3244850"/>
            <a:ext cx="585788" cy="365125"/>
          </a:xfrm>
        </p:spPr>
        <p:txBody>
          <a:bodyPr/>
          <a:lstStyle>
            <a:lvl1pPr>
              <a:defRPr/>
            </a:lvl1pPr>
          </a:lstStyle>
          <a:p>
            <a:pPr>
              <a:defRPr/>
            </a:pPr>
            <a:fld id="{5C8ACA5D-6989-46D8-B266-0F8835E0C634}" type="slidenum">
              <a:rPr lang="en-US"/>
              <a:pPr>
                <a:defRPr/>
              </a:pPr>
              <a:t>‹#›</a:t>
            </a:fld>
            <a:endParaRPr lang="en-US"/>
          </a:p>
        </p:txBody>
      </p:sp>
    </p:spTree>
    <p:extLst>
      <p:ext uri="{BB962C8B-B14F-4D97-AF65-F5344CB8AC3E}">
        <p14:creationId xmlns:p14="http://schemas.microsoft.com/office/powerpoint/2010/main" val="253715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5" name="Freeform 11"/>
          <p:cNvSpPr>
            <a:spLocks/>
          </p:cNvSpPr>
          <p:nvPr/>
        </p:nvSpPr>
        <p:spPr bwMode="auto">
          <a:xfrm flipV="1">
            <a:off x="0" y="3167063"/>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 name="TextBox 5"/>
          <p:cNvSpPr txBox="1">
            <a:spLocks noChangeArrowheads="1"/>
          </p:cNvSpPr>
          <p:nvPr/>
        </p:nvSpPr>
        <p:spPr bwMode="auto">
          <a:xfrm>
            <a:off x="1808163" y="647700"/>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sz="8000" smtClean="0">
                <a:solidFill>
                  <a:schemeClr val="accent1"/>
                </a:solidFill>
              </a:rPr>
              <a:t>“</a:t>
            </a:r>
          </a:p>
        </p:txBody>
      </p:sp>
      <p:sp>
        <p:nvSpPr>
          <p:cNvPr id="7" name="TextBox 62"/>
          <p:cNvSpPr txBox="1">
            <a:spLocks noChangeArrowheads="1"/>
          </p:cNvSpPr>
          <p:nvPr/>
        </p:nvSpPr>
        <p:spPr bwMode="auto">
          <a:xfrm>
            <a:off x="8169275" y="290512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sz="8000" smtClean="0">
                <a:solidFill>
                  <a:schemeClr val="accent1"/>
                </a:solidFill>
              </a:rPr>
              <a:t>”</a:t>
            </a:r>
          </a:p>
        </p:txBody>
      </p:sp>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Date Placeholder 3"/>
          <p:cNvSpPr>
            <a:spLocks noGrp="1"/>
          </p:cNvSpPr>
          <p:nvPr>
            <p:ph type="dt" sz="half" idx="14"/>
          </p:nvPr>
        </p:nvSpPr>
        <p:spPr/>
        <p:txBody>
          <a:bodyPr/>
          <a:lstStyle>
            <a:lvl1pPr>
              <a:defRPr/>
            </a:lvl1pPr>
          </a:lstStyle>
          <a:p>
            <a:pPr>
              <a:defRPr/>
            </a:pPr>
            <a:endParaRPr lang="en-US"/>
          </a:p>
        </p:txBody>
      </p:sp>
      <p:sp>
        <p:nvSpPr>
          <p:cNvPr id="9" name="Footer Placeholder 4"/>
          <p:cNvSpPr>
            <a:spLocks noGrp="1"/>
          </p:cNvSpPr>
          <p:nvPr>
            <p:ph type="ftr" sz="quarter" idx="15"/>
          </p:nvPr>
        </p:nvSpPr>
        <p:spPr/>
        <p:txBody>
          <a:bodyPr/>
          <a:lstStyle>
            <a:lvl1pPr>
              <a:defRPr/>
            </a:lvl1pPr>
          </a:lstStyle>
          <a:p>
            <a:pPr>
              <a:defRPr/>
            </a:pPr>
            <a:endParaRPr lang="en-US"/>
          </a:p>
        </p:txBody>
      </p:sp>
      <p:sp>
        <p:nvSpPr>
          <p:cNvPr id="10" name="Slide Number Placeholder 5"/>
          <p:cNvSpPr>
            <a:spLocks noGrp="1"/>
          </p:cNvSpPr>
          <p:nvPr>
            <p:ph type="sldNum" sz="quarter" idx="16"/>
          </p:nvPr>
        </p:nvSpPr>
        <p:spPr>
          <a:xfrm>
            <a:off x="511175" y="3244850"/>
            <a:ext cx="585788" cy="365125"/>
          </a:xfrm>
        </p:spPr>
        <p:txBody>
          <a:bodyPr/>
          <a:lstStyle>
            <a:lvl1pPr>
              <a:defRPr/>
            </a:lvl1pPr>
          </a:lstStyle>
          <a:p>
            <a:pPr>
              <a:defRPr/>
            </a:pPr>
            <a:fld id="{BDCA08FA-5AB0-4346-AE68-613F01ACBCD0}" type="slidenum">
              <a:rPr lang="en-US"/>
              <a:pPr>
                <a:defRPr/>
              </a:pPr>
              <a:t>‹#›</a:t>
            </a:fld>
            <a:endParaRPr lang="en-US"/>
          </a:p>
        </p:txBody>
      </p:sp>
    </p:spTree>
    <p:extLst>
      <p:ext uri="{BB962C8B-B14F-4D97-AF65-F5344CB8AC3E}">
        <p14:creationId xmlns:p14="http://schemas.microsoft.com/office/powerpoint/2010/main" val="30371483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1942415" y="5181600"/>
            <a:ext cx="6591985" cy="729622"/>
          </a:xfrm>
        </p:spPr>
        <p:txBody>
          <a:bodyPr rtlCol="0">
            <a:normAutofit/>
          </a:bodyPr>
          <a:lstStyle>
            <a:lvl1pPr>
              <a:buNone/>
              <a:defRPr lang="en-US">
                <a:solidFill>
                  <a:schemeClr val="tx1">
                    <a:lumMod val="65000"/>
                    <a:lumOff val="35000"/>
                  </a:schemeClr>
                </a:solidFill>
              </a:defRPr>
            </a:lvl1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a:xfrm>
            <a:off x="511175" y="4983163"/>
            <a:ext cx="585788" cy="365125"/>
          </a:xfrm>
        </p:spPr>
        <p:txBody>
          <a:bodyPr/>
          <a:lstStyle>
            <a:lvl1pPr>
              <a:defRPr/>
            </a:lvl1pPr>
          </a:lstStyle>
          <a:p>
            <a:pPr>
              <a:defRPr/>
            </a:pPr>
            <a:fld id="{51B3673E-C6F9-48A0-9ED4-3ADE33C93895}" type="slidenum">
              <a:rPr lang="en-US"/>
              <a:pPr>
                <a:defRPr/>
              </a:pPr>
              <a:t>‹#›</a:t>
            </a:fld>
            <a:endParaRPr lang="en-US"/>
          </a:p>
        </p:txBody>
      </p:sp>
    </p:spTree>
    <p:extLst>
      <p:ext uri="{BB962C8B-B14F-4D97-AF65-F5344CB8AC3E}">
        <p14:creationId xmlns:p14="http://schemas.microsoft.com/office/powerpoint/2010/main" val="36714901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 name="TextBox 5"/>
          <p:cNvSpPr txBox="1">
            <a:spLocks noChangeArrowheads="1"/>
          </p:cNvSpPr>
          <p:nvPr/>
        </p:nvSpPr>
        <p:spPr bwMode="auto">
          <a:xfrm>
            <a:off x="1808163" y="647700"/>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sz="8000" smtClean="0">
                <a:solidFill>
                  <a:schemeClr val="accent1"/>
                </a:solidFill>
              </a:rPr>
              <a:t>“</a:t>
            </a:r>
          </a:p>
        </p:txBody>
      </p:sp>
      <p:sp>
        <p:nvSpPr>
          <p:cNvPr id="7" name="TextBox 62"/>
          <p:cNvSpPr txBox="1">
            <a:spLocks noChangeArrowheads="1"/>
          </p:cNvSpPr>
          <p:nvPr/>
        </p:nvSpPr>
        <p:spPr bwMode="auto">
          <a:xfrm>
            <a:off x="8169275" y="2905125"/>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sz="8000" smtClean="0">
                <a:solidFill>
                  <a:schemeClr val="accent1"/>
                </a:solidFill>
              </a:rPr>
              <a:t>”</a:t>
            </a:r>
          </a:p>
        </p:txBody>
      </p:sp>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688292" cy="729622"/>
          </a:xfrm>
        </p:spPr>
        <p:txBody>
          <a:bodyPr rtlCol="0">
            <a:normAutofit/>
          </a:bodyPr>
          <a:lstStyle>
            <a:lvl1pPr>
              <a:buNone/>
              <a:defRPr lang="en-US">
                <a:solidFill>
                  <a:schemeClr val="tx1">
                    <a:lumMod val="65000"/>
                    <a:lumOff val="35000"/>
                  </a:schemeClr>
                </a:solidFill>
              </a:defRPr>
            </a:lvl1pPr>
          </a:lstStyle>
          <a:p>
            <a:pPr lvl="0"/>
            <a:r>
              <a:rPr lang="en-US" smtClean="0"/>
              <a:t>Click to edit Master text styles</a:t>
            </a:r>
          </a:p>
        </p:txBody>
      </p:sp>
      <p:sp>
        <p:nvSpPr>
          <p:cNvPr id="8" name="Date Placeholder 4"/>
          <p:cNvSpPr>
            <a:spLocks noGrp="1"/>
          </p:cNvSpPr>
          <p:nvPr>
            <p:ph type="dt" sz="half" idx="14"/>
          </p:nvPr>
        </p:nvSpPr>
        <p:spPr/>
        <p:txBody>
          <a:bodyPr/>
          <a:lstStyle>
            <a:lvl1pPr>
              <a:defRPr/>
            </a:lvl1pPr>
          </a:lstStyle>
          <a:p>
            <a:pPr>
              <a:defRPr/>
            </a:pPr>
            <a:endParaRPr lang="en-US"/>
          </a:p>
        </p:txBody>
      </p:sp>
      <p:sp>
        <p:nvSpPr>
          <p:cNvPr id="9" name="Footer Placeholder 5"/>
          <p:cNvSpPr>
            <a:spLocks noGrp="1"/>
          </p:cNvSpPr>
          <p:nvPr>
            <p:ph type="ftr" sz="quarter" idx="15"/>
          </p:nvPr>
        </p:nvSpPr>
        <p:spPr/>
        <p:txBody>
          <a:bodyPr/>
          <a:lstStyle>
            <a:lvl1pPr>
              <a:defRPr/>
            </a:lvl1pPr>
          </a:lstStyle>
          <a:p>
            <a:pPr>
              <a:defRPr/>
            </a:pPr>
            <a:endParaRPr lang="en-US"/>
          </a:p>
        </p:txBody>
      </p:sp>
      <p:sp>
        <p:nvSpPr>
          <p:cNvPr id="10" name="Slide Number Placeholder 6"/>
          <p:cNvSpPr>
            <a:spLocks noGrp="1"/>
          </p:cNvSpPr>
          <p:nvPr>
            <p:ph type="sldNum" sz="quarter" idx="16"/>
          </p:nvPr>
        </p:nvSpPr>
        <p:spPr>
          <a:xfrm>
            <a:off x="511175" y="4983163"/>
            <a:ext cx="585788" cy="365125"/>
          </a:xfrm>
        </p:spPr>
        <p:txBody>
          <a:bodyPr/>
          <a:lstStyle>
            <a:lvl1pPr>
              <a:defRPr/>
            </a:lvl1pPr>
          </a:lstStyle>
          <a:p>
            <a:pPr>
              <a:defRPr/>
            </a:pPr>
            <a:fld id="{9B4BFEF8-6076-48EA-943B-16E08C9DCDF8}" type="slidenum">
              <a:rPr lang="en-US"/>
              <a:pPr>
                <a:defRPr/>
              </a:pPr>
              <a:t>‹#›</a:t>
            </a:fld>
            <a:endParaRPr lang="en-US"/>
          </a:p>
        </p:txBody>
      </p:sp>
    </p:spTree>
    <p:extLst>
      <p:ext uri="{BB962C8B-B14F-4D97-AF65-F5344CB8AC3E}">
        <p14:creationId xmlns:p14="http://schemas.microsoft.com/office/powerpoint/2010/main" val="19117997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1942415" y="5181600"/>
            <a:ext cx="6591985" cy="729622"/>
          </a:xfrm>
        </p:spPr>
        <p:txBody>
          <a:bodyPr rtlCol="0">
            <a:normAutofit/>
          </a:bodyPr>
          <a:lstStyle>
            <a:lvl1pPr>
              <a:buNone/>
              <a:defRPr lang="en-US">
                <a:solidFill>
                  <a:schemeClr val="tx1">
                    <a:lumMod val="65000"/>
                    <a:lumOff val="35000"/>
                  </a:schemeClr>
                </a:solidFill>
              </a:defRPr>
            </a:lvl1pPr>
          </a:lstStyle>
          <a:p>
            <a:pPr lvl="0"/>
            <a:r>
              <a:rPr lang="en-US" smtClean="0"/>
              <a:t>Click to edit Master text styles</a:t>
            </a:r>
          </a:p>
        </p:txBody>
      </p:sp>
      <p:sp>
        <p:nvSpPr>
          <p:cNvPr id="6" name="Date Placeholder 4"/>
          <p:cNvSpPr>
            <a:spLocks noGrp="1"/>
          </p:cNvSpPr>
          <p:nvPr>
            <p:ph type="dt" sz="half" idx="14"/>
          </p:nvPr>
        </p:nvSpPr>
        <p:spPr/>
        <p:txBody>
          <a:bodyPr/>
          <a:lstStyle>
            <a:lvl1pPr>
              <a:defRPr/>
            </a:lvl1pPr>
          </a:lstStyle>
          <a:p>
            <a:pPr>
              <a:defRPr/>
            </a:pPr>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a:xfrm>
            <a:off x="511175" y="4983163"/>
            <a:ext cx="585788" cy="365125"/>
          </a:xfrm>
        </p:spPr>
        <p:txBody>
          <a:bodyPr/>
          <a:lstStyle>
            <a:lvl1pPr>
              <a:defRPr/>
            </a:lvl1pPr>
          </a:lstStyle>
          <a:p>
            <a:pPr>
              <a:defRPr/>
            </a:pPr>
            <a:fld id="{1DC7565C-B15C-4988-841A-FBF625724D70}" type="slidenum">
              <a:rPr lang="en-US"/>
              <a:pPr>
                <a:defRPr/>
              </a:pPr>
              <a:t>‹#›</a:t>
            </a:fld>
            <a:endParaRPr lang="en-US"/>
          </a:p>
        </p:txBody>
      </p:sp>
    </p:spTree>
    <p:extLst>
      <p:ext uri="{BB962C8B-B14F-4D97-AF65-F5344CB8AC3E}">
        <p14:creationId xmlns:p14="http://schemas.microsoft.com/office/powerpoint/2010/main" val="27256426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0BEF3D1-6BE4-4563-9AE2-7D761DFD9192}" type="slidenum">
              <a:rPr lang="en-US"/>
              <a:pPr>
                <a:defRPr/>
              </a:pPr>
              <a:t>‹#›</a:t>
            </a:fld>
            <a:endParaRPr lang="en-US"/>
          </a:p>
        </p:txBody>
      </p:sp>
    </p:spTree>
    <p:extLst>
      <p:ext uri="{BB962C8B-B14F-4D97-AF65-F5344CB8AC3E}">
        <p14:creationId xmlns:p14="http://schemas.microsoft.com/office/powerpoint/2010/main" val="45055687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Vertical Title 1"/>
          <p:cNvSpPr>
            <a:spLocks noGrp="1"/>
          </p:cNvSpPr>
          <p:nvPr>
            <p:ph type="title" orient="vert"/>
          </p:nvPr>
        </p:nvSpPr>
        <p:spPr>
          <a:xfrm>
            <a:off x="6878535" y="627406"/>
            <a:ext cx="1656132"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81C1AF2-3D21-4A21-BD0D-EBD751F60E88}" type="slidenum">
              <a:rPr lang="en-US"/>
              <a:pPr>
                <a:defRPr/>
              </a:pPr>
              <a:t>‹#›</a:t>
            </a:fld>
            <a:endParaRPr lang="en-US"/>
          </a:p>
        </p:txBody>
      </p:sp>
    </p:spTree>
    <p:extLst>
      <p:ext uri="{BB962C8B-B14F-4D97-AF65-F5344CB8AC3E}">
        <p14:creationId xmlns:p14="http://schemas.microsoft.com/office/powerpoint/2010/main" val="14215266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Freeform 11"/>
          <p:cNvSpPr>
            <a:spLocks/>
          </p:cNvSpPr>
          <p:nvPr/>
        </p:nvSpPr>
        <p:spPr bwMode="auto">
          <a:xfrm flipV="1">
            <a:off x="0" y="711200"/>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title"/>
          </p:nvPr>
        </p:nvSpPr>
        <p:spPr>
          <a:xfrm>
            <a:off x="1945201" y="624110"/>
            <a:ext cx="6589199"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C865B5-0A64-4EA9-9EBF-C24D435A3129}" type="slidenum">
              <a:rPr lang="en-US"/>
              <a:pPr>
                <a:defRPr/>
              </a:pPr>
              <a:t>‹#›</a:t>
            </a:fld>
            <a:endParaRPr lang="en-US"/>
          </a:p>
        </p:txBody>
      </p:sp>
    </p:spTree>
    <p:extLst>
      <p:ext uri="{BB962C8B-B14F-4D97-AF65-F5344CB8AC3E}">
        <p14:creationId xmlns:p14="http://schemas.microsoft.com/office/powerpoint/2010/main" val="114756844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Freeform 11"/>
          <p:cNvSpPr>
            <a:spLocks/>
          </p:cNvSpPr>
          <p:nvPr/>
        </p:nvSpPr>
        <p:spPr bwMode="auto">
          <a:xfrm flipV="1">
            <a:off x="0" y="3167063"/>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42415" y="3581400"/>
            <a:ext cx="6591985" cy="860400"/>
          </a:xfrm>
        </p:spPr>
        <p:txBody>
          <a:bodyPr/>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511175" y="3244850"/>
            <a:ext cx="585788" cy="365125"/>
          </a:xfrm>
        </p:spPr>
        <p:txBody>
          <a:bodyPr/>
          <a:lstStyle>
            <a:lvl1pPr>
              <a:defRPr/>
            </a:lvl1pPr>
          </a:lstStyle>
          <a:p>
            <a:pPr>
              <a:defRPr/>
            </a:pPr>
            <a:fld id="{048E31FF-FCA7-4BB4-AF50-09CA3DC04540}" type="slidenum">
              <a:rPr lang="en-US"/>
              <a:pPr>
                <a:defRPr/>
              </a:pPr>
              <a:t>‹#›</a:t>
            </a:fld>
            <a:endParaRPr lang="en-US"/>
          </a:p>
        </p:txBody>
      </p:sp>
    </p:spTree>
    <p:extLst>
      <p:ext uri="{BB962C8B-B14F-4D97-AF65-F5344CB8AC3E}">
        <p14:creationId xmlns:p14="http://schemas.microsoft.com/office/powerpoint/2010/main" val="169606269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Freeform 11"/>
          <p:cNvSpPr>
            <a:spLocks/>
          </p:cNvSpPr>
          <p:nvPr/>
        </p:nvSpPr>
        <p:spPr bwMode="auto">
          <a:xfrm flipV="1">
            <a:off x="0" y="711200"/>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0456876-2643-4D15-A4E7-D11AAC147359}" type="slidenum">
              <a:rPr lang="en-US"/>
              <a:pPr>
                <a:defRPr/>
              </a:pPr>
              <a:t>‹#›</a:t>
            </a:fld>
            <a:endParaRPr lang="en-US"/>
          </a:p>
        </p:txBody>
      </p:sp>
    </p:spTree>
    <p:extLst>
      <p:ext uri="{BB962C8B-B14F-4D97-AF65-F5344CB8AC3E}">
        <p14:creationId xmlns:p14="http://schemas.microsoft.com/office/powerpoint/2010/main" val="194264601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Freeform 11"/>
          <p:cNvSpPr>
            <a:spLocks/>
          </p:cNvSpPr>
          <p:nvPr/>
        </p:nvSpPr>
        <p:spPr bwMode="auto">
          <a:xfrm flipV="1">
            <a:off x="0" y="711200"/>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6"/>
          <p:cNvSpPr>
            <a:spLocks noGrp="1"/>
          </p:cNvSpPr>
          <p:nvPr>
            <p:ph type="dt" sz="half" idx="10"/>
          </p:nvPr>
        </p:nvSpPr>
        <p:spPr/>
        <p:txBody>
          <a:bodyPr/>
          <a:lstStyle>
            <a:lvl1pPr>
              <a:defRPr/>
            </a:lvl1pPr>
          </a:lstStyle>
          <a:p>
            <a:pPr>
              <a:defRPr/>
            </a:pPr>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1" name="Slide Number Placeholder 5"/>
          <p:cNvSpPr>
            <a:spLocks noGrp="1"/>
          </p:cNvSpPr>
          <p:nvPr>
            <p:ph type="sldNum" sz="quarter" idx="12"/>
          </p:nvPr>
        </p:nvSpPr>
        <p:spPr/>
        <p:txBody>
          <a:bodyPr/>
          <a:lstStyle>
            <a:lvl1pPr>
              <a:defRPr/>
            </a:lvl1pPr>
          </a:lstStyle>
          <a:p>
            <a:pPr>
              <a:defRPr/>
            </a:pPr>
            <a:fld id="{433C1B28-17DF-4695-AE89-AF5BBA50353D}" type="slidenum">
              <a:rPr lang="en-US"/>
              <a:pPr>
                <a:defRPr/>
              </a:pPr>
              <a:t>‹#›</a:t>
            </a:fld>
            <a:endParaRPr lang="en-US"/>
          </a:p>
        </p:txBody>
      </p:sp>
    </p:spTree>
    <p:extLst>
      <p:ext uri="{BB962C8B-B14F-4D97-AF65-F5344CB8AC3E}">
        <p14:creationId xmlns:p14="http://schemas.microsoft.com/office/powerpoint/2010/main" val="86447933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Freeform 11"/>
          <p:cNvSpPr>
            <a:spLocks/>
          </p:cNvSpPr>
          <p:nvPr/>
        </p:nvSpPr>
        <p:spPr bwMode="auto">
          <a:xfrm flipV="1">
            <a:off x="0" y="711200"/>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title"/>
          </p:nvPr>
        </p:nvSpPr>
        <p:spPr>
          <a:xfrm>
            <a:off x="1945200" y="624110"/>
            <a:ext cx="6589200" cy="1280890"/>
          </a:xfrm>
        </p:spPr>
        <p:txBody>
          <a:bodyPr/>
          <a:lstStyle/>
          <a:p>
            <a:r>
              <a:rPr lang="en-US" smtClean="0"/>
              <a:t>Click to edit Master title style</a:t>
            </a:r>
            <a:endParaRPr lang="en-US" dirty="0"/>
          </a:p>
        </p:txBody>
      </p:sp>
      <p:sp>
        <p:nvSpPr>
          <p:cNvPr id="4" name="Date Placeholder 2"/>
          <p:cNvSpPr>
            <a:spLocks noGrp="1"/>
          </p:cNvSpPr>
          <p:nvPr>
            <p:ph type="dt" sz="half" idx="10"/>
          </p:nvPr>
        </p:nvSpPr>
        <p:spPr/>
        <p:txBody>
          <a:bodyPr/>
          <a:lstStyle>
            <a:lvl1pPr>
              <a:defRPr/>
            </a:lvl1pPr>
          </a:lstStyle>
          <a:p>
            <a:pPr>
              <a:defRPr/>
            </a:pPr>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9F4CFFD4-47E6-464B-BD6E-47786040D883}" type="slidenum">
              <a:rPr lang="en-US"/>
              <a:pPr>
                <a:defRPr/>
              </a:pPr>
              <a:t>‹#›</a:t>
            </a:fld>
            <a:endParaRPr lang="en-US"/>
          </a:p>
        </p:txBody>
      </p:sp>
    </p:spTree>
    <p:extLst>
      <p:ext uri="{BB962C8B-B14F-4D97-AF65-F5344CB8AC3E}">
        <p14:creationId xmlns:p14="http://schemas.microsoft.com/office/powerpoint/2010/main" val="150120562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reeform 11"/>
          <p:cNvSpPr>
            <a:spLocks/>
          </p:cNvSpPr>
          <p:nvPr/>
        </p:nvSpPr>
        <p:spPr bwMode="auto">
          <a:xfrm flipV="1">
            <a:off x="0" y="711200"/>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 name="Date Placeholder 1"/>
          <p:cNvSpPr>
            <a:spLocks noGrp="1"/>
          </p:cNvSpPr>
          <p:nvPr>
            <p:ph type="dt" sz="half" idx="10"/>
          </p:nvPr>
        </p:nvSpPr>
        <p:spPr/>
        <p:txBody>
          <a:bodyPr/>
          <a:lstStyle>
            <a:lvl1pPr>
              <a:defRPr/>
            </a:lvl1pPr>
          </a:lstStyle>
          <a:p>
            <a:pPr>
              <a:defRPr/>
            </a:pPr>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pPr>
              <a:defRPr/>
            </a:pPr>
            <a:fld id="{B7B0B8E9-6B68-445E-AA86-E110071DBB84}" type="slidenum">
              <a:rPr lang="en-US"/>
              <a:pPr>
                <a:defRPr/>
              </a:pPr>
              <a:t>‹#›</a:t>
            </a:fld>
            <a:endParaRPr lang="en-US"/>
          </a:p>
        </p:txBody>
      </p:sp>
    </p:spTree>
    <p:extLst>
      <p:ext uri="{BB962C8B-B14F-4D97-AF65-F5344CB8AC3E}">
        <p14:creationId xmlns:p14="http://schemas.microsoft.com/office/powerpoint/2010/main" val="99978562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Freeform 11"/>
          <p:cNvSpPr>
            <a:spLocks/>
          </p:cNvSpPr>
          <p:nvPr/>
        </p:nvSpPr>
        <p:spPr bwMode="auto">
          <a:xfrm flipV="1">
            <a:off x="0" y="711200"/>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title"/>
          </p:nvPr>
        </p:nvSpPr>
        <p:spPr>
          <a:xfrm>
            <a:off x="1942415" y="446088"/>
            <a:ext cx="2629584"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0AA97BD5-A775-457C-8CB5-EFE396EDD73E}" type="slidenum">
              <a:rPr lang="en-US"/>
              <a:pPr>
                <a:defRPr/>
              </a:pPr>
              <a:t>‹#›</a:t>
            </a:fld>
            <a:endParaRPr lang="en-US"/>
          </a:p>
        </p:txBody>
      </p:sp>
    </p:spTree>
    <p:extLst>
      <p:ext uri="{BB962C8B-B14F-4D97-AF65-F5344CB8AC3E}">
        <p14:creationId xmlns:p14="http://schemas.microsoft.com/office/powerpoint/2010/main" val="252793189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Freeform 11"/>
          <p:cNvSpPr>
            <a:spLocks/>
          </p:cNvSpPr>
          <p:nvPr/>
        </p:nvSpPr>
        <p:spPr bwMode="auto">
          <a:xfrm flipV="1">
            <a:off x="0" y="4910138"/>
            <a:ext cx="1358900" cy="508000"/>
          </a:xfrm>
          <a:custGeom>
            <a:avLst/>
            <a:gdLst>
              <a:gd name="T0" fmla="*/ 2147483646 w 7908"/>
              <a:gd name="T1" fmla="*/ 2147483646 h 10000"/>
              <a:gd name="T2" fmla="*/ 2147483646 w 7908"/>
              <a:gd name="T3" fmla="*/ 2147483646 h 10000"/>
              <a:gd name="T4" fmla="*/ 2147483646 w 7908"/>
              <a:gd name="T5" fmla="*/ 2147483646 h 10000"/>
              <a:gd name="T6" fmla="*/ 2147483646 w 7908"/>
              <a:gd name="T7" fmla="*/ 0 h 10000"/>
              <a:gd name="T8" fmla="*/ 2147483646 w 7908"/>
              <a:gd name="T9" fmla="*/ 0 h 10000"/>
              <a:gd name="T10" fmla="*/ 0 w 7908"/>
              <a:gd name="T11" fmla="*/ 2147483646 h 10000"/>
              <a:gd name="T12" fmla="*/ 0 w 7908"/>
              <a:gd name="T13" fmla="*/ 2147483646 h 10000"/>
              <a:gd name="T14" fmla="*/ 2147483646 w 7908"/>
              <a:gd name="T15" fmla="*/ 2147483646 h 10000"/>
              <a:gd name="T16" fmla="*/ 2147483646 w 7908"/>
              <a:gd name="T17" fmla="*/ 2147483646 h 10000"/>
              <a:gd name="T18" fmla="*/ 2147483646 w 7908"/>
              <a:gd name="T19" fmla="*/ 2147483646 h 10000"/>
              <a:gd name="T20" fmla="*/ 2147483646 w 7908"/>
              <a:gd name="T21" fmla="*/ 2147483646 h 10000"/>
              <a:gd name="T22" fmla="*/ 2147483646 w 7908"/>
              <a:gd name="T23" fmla="*/ 2147483646 h 10000"/>
              <a:gd name="T24" fmla="*/ 2147483646 w 7908"/>
              <a:gd name="T25" fmla="*/ 2147483646 h 100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942415" y="634965"/>
            <a:ext cx="6591985" cy="3854970"/>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a:xfrm>
            <a:off x="511175" y="4983163"/>
            <a:ext cx="585788" cy="365125"/>
          </a:xfrm>
        </p:spPr>
        <p:txBody>
          <a:bodyPr/>
          <a:lstStyle>
            <a:lvl1pPr>
              <a:defRPr/>
            </a:lvl1pPr>
          </a:lstStyle>
          <a:p>
            <a:pPr>
              <a:defRPr/>
            </a:pPr>
            <a:fld id="{018763B4-3FA9-4D7D-863F-16523B91F1B9}" type="slidenum">
              <a:rPr lang="en-US"/>
              <a:pPr>
                <a:defRPr/>
              </a:pPr>
              <a:t>‹#›</a:t>
            </a:fld>
            <a:endParaRPr lang="en-US"/>
          </a:p>
        </p:txBody>
      </p:sp>
    </p:spTree>
    <p:extLst>
      <p:ext uri="{BB962C8B-B14F-4D97-AF65-F5344CB8AC3E}">
        <p14:creationId xmlns:p14="http://schemas.microsoft.com/office/powerpoint/2010/main" val="417801555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8"/>
          <a:srcRect/>
          <a:stretch>
            <a:fillRect/>
          </a:stretch>
        </a:blipFill>
        <a:effectLst/>
      </p:bgPr>
    </p:bg>
    <p:spTree>
      <p:nvGrpSpPr>
        <p:cNvPr id="1" name=""/>
        <p:cNvGrpSpPr/>
        <p:nvPr/>
      </p:nvGrpSpPr>
      <p:grpSpPr>
        <a:xfrm>
          <a:off x="0" y="0"/>
          <a:ext cx="0" cy="0"/>
          <a:chOff x="0" y="0"/>
          <a:chExt cx="0" cy="0"/>
        </a:xfrm>
      </p:grpSpPr>
      <p:grpSp>
        <p:nvGrpSpPr>
          <p:cNvPr id="1026" name="Group 35"/>
          <p:cNvGrpSpPr>
            <a:grpSpLocks/>
          </p:cNvGrpSpPr>
          <p:nvPr/>
        </p:nvGrpSpPr>
        <p:grpSpPr bwMode="auto">
          <a:xfrm>
            <a:off x="0" y="228600"/>
            <a:ext cx="1981200" cy="6638925"/>
            <a:chOff x="2487613" y="285750"/>
            <a:chExt cx="2428875" cy="5654676"/>
          </a:xfrm>
        </p:grpSpPr>
        <p:sp>
          <p:nvSpPr>
            <p:cNvPr id="1046" name="Freeform 11"/>
            <p:cNvSpPr>
              <a:spLocks/>
            </p:cNvSpPr>
            <p:nvPr/>
          </p:nvSpPr>
          <p:spPr bwMode="auto">
            <a:xfrm>
              <a:off x="2487613" y="2284413"/>
              <a:ext cx="85725" cy="533400"/>
            </a:xfrm>
            <a:custGeom>
              <a:avLst/>
              <a:gdLst>
                <a:gd name="T0" fmla="*/ 2147483646 w 22"/>
                <a:gd name="T1" fmla="*/ 2147483646 h 136"/>
                <a:gd name="T2" fmla="*/ 2147483646 w 22"/>
                <a:gd name="T3" fmla="*/ 2147483646 h 136"/>
                <a:gd name="T4" fmla="*/ 0 w 22"/>
                <a:gd name="T5" fmla="*/ 0 h 136"/>
                <a:gd name="T6" fmla="*/ 0 w 22"/>
                <a:gd name="T7" fmla="*/ 2147483646 h 136"/>
                <a:gd name="T8" fmla="*/ 2147483646 w 22"/>
                <a:gd name="T9" fmla="*/ 2147483646 h 136"/>
                <a:gd name="T10" fmla="*/ 2147483646 w 22"/>
                <a:gd name="T11" fmla="*/ 2147483646 h 1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7" name="Freeform 12"/>
            <p:cNvSpPr>
              <a:spLocks/>
            </p:cNvSpPr>
            <p:nvPr/>
          </p:nvSpPr>
          <p:spPr bwMode="auto">
            <a:xfrm>
              <a:off x="2597151" y="2779713"/>
              <a:ext cx="550863" cy="1978025"/>
            </a:xfrm>
            <a:custGeom>
              <a:avLst/>
              <a:gdLst>
                <a:gd name="T0" fmla="*/ 2147483646 w 140"/>
                <a:gd name="T1" fmla="*/ 2147483646 h 504"/>
                <a:gd name="T2" fmla="*/ 2147483646 w 140"/>
                <a:gd name="T3" fmla="*/ 2147483646 h 504"/>
                <a:gd name="T4" fmla="*/ 2147483646 w 140"/>
                <a:gd name="T5" fmla="*/ 2147483646 h 504"/>
                <a:gd name="T6" fmla="*/ 2147483646 w 140"/>
                <a:gd name="T7" fmla="*/ 2147483646 h 504"/>
                <a:gd name="T8" fmla="*/ 0 w 140"/>
                <a:gd name="T9" fmla="*/ 0 h 504"/>
                <a:gd name="T10" fmla="*/ 2147483646 w 140"/>
                <a:gd name="T11" fmla="*/ 2147483646 h 504"/>
                <a:gd name="T12" fmla="*/ 2147483646 w 140"/>
                <a:gd name="T13" fmla="*/ 2147483646 h 50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8" name="Freeform 13"/>
            <p:cNvSpPr>
              <a:spLocks/>
            </p:cNvSpPr>
            <p:nvPr/>
          </p:nvSpPr>
          <p:spPr bwMode="auto">
            <a:xfrm>
              <a:off x="3175001" y="4730750"/>
              <a:ext cx="519113" cy="1209675"/>
            </a:xfrm>
            <a:custGeom>
              <a:avLst/>
              <a:gdLst>
                <a:gd name="T0" fmla="*/ 2147483646 w 132"/>
                <a:gd name="T1" fmla="*/ 2147483646 h 308"/>
                <a:gd name="T2" fmla="*/ 0 w 132"/>
                <a:gd name="T3" fmla="*/ 0 h 308"/>
                <a:gd name="T4" fmla="*/ 0 w 132"/>
                <a:gd name="T5" fmla="*/ 2147483646 h 308"/>
                <a:gd name="T6" fmla="*/ 2147483646 w 132"/>
                <a:gd name="T7" fmla="*/ 2147483646 h 308"/>
                <a:gd name="T8" fmla="*/ 2147483646 w 132"/>
                <a:gd name="T9" fmla="*/ 2147483646 h 308"/>
                <a:gd name="T10" fmla="*/ 2147483646 w 132"/>
                <a:gd name="T11" fmla="*/ 2147483646 h 308"/>
                <a:gd name="T12" fmla="*/ 2147483646 w 132"/>
                <a:gd name="T13" fmla="*/ 2147483646 h 308"/>
                <a:gd name="T14" fmla="*/ 2147483646 w 132"/>
                <a:gd name="T15" fmla="*/ 2147483646 h 3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9" name="Freeform 14"/>
            <p:cNvSpPr>
              <a:spLocks/>
            </p:cNvSpPr>
            <p:nvPr/>
          </p:nvSpPr>
          <p:spPr bwMode="auto">
            <a:xfrm>
              <a:off x="3305176" y="5630863"/>
              <a:ext cx="146050" cy="309563"/>
            </a:xfrm>
            <a:custGeom>
              <a:avLst/>
              <a:gdLst>
                <a:gd name="T0" fmla="*/ 2147483646 w 37"/>
                <a:gd name="T1" fmla="*/ 2147483646 h 79"/>
                <a:gd name="T2" fmla="*/ 2147483646 w 37"/>
                <a:gd name="T3" fmla="*/ 2147483646 h 79"/>
                <a:gd name="T4" fmla="*/ 0 w 37"/>
                <a:gd name="T5" fmla="*/ 0 h 79"/>
                <a:gd name="T6" fmla="*/ 2147483646 w 37"/>
                <a:gd name="T7" fmla="*/ 2147483646 h 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0" name="Freeform 15"/>
            <p:cNvSpPr>
              <a:spLocks/>
            </p:cNvSpPr>
            <p:nvPr/>
          </p:nvSpPr>
          <p:spPr bwMode="auto">
            <a:xfrm>
              <a:off x="2573338" y="2817813"/>
              <a:ext cx="700088" cy="2835275"/>
            </a:xfrm>
            <a:custGeom>
              <a:avLst/>
              <a:gdLst>
                <a:gd name="T0" fmla="*/ 2147483646 w 178"/>
                <a:gd name="T1" fmla="*/ 2147483646 h 722"/>
                <a:gd name="T2" fmla="*/ 2147483646 w 178"/>
                <a:gd name="T3" fmla="*/ 2147483646 h 722"/>
                <a:gd name="T4" fmla="*/ 2147483646 w 178"/>
                <a:gd name="T5" fmla="*/ 2147483646 h 722"/>
                <a:gd name="T6" fmla="*/ 2147483646 w 178"/>
                <a:gd name="T7" fmla="*/ 2147483646 h 722"/>
                <a:gd name="T8" fmla="*/ 0 w 178"/>
                <a:gd name="T9" fmla="*/ 0 h 722"/>
                <a:gd name="T10" fmla="*/ 2147483646 w 178"/>
                <a:gd name="T11" fmla="*/ 2147483646 h 722"/>
                <a:gd name="T12" fmla="*/ 2147483646 w 178"/>
                <a:gd name="T13" fmla="*/ 2147483646 h 722"/>
                <a:gd name="T14" fmla="*/ 2147483646 w 178"/>
                <a:gd name="T15" fmla="*/ 2147483646 h 722"/>
                <a:gd name="T16" fmla="*/ 2147483646 w 178"/>
                <a:gd name="T17" fmla="*/ 2147483646 h 722"/>
                <a:gd name="T18" fmla="*/ 2147483646 w 178"/>
                <a:gd name="T19" fmla="*/ 2147483646 h 722"/>
                <a:gd name="T20" fmla="*/ 2147483646 w 178"/>
                <a:gd name="T21" fmla="*/ 2147483646 h 7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1" name="Freeform 16"/>
            <p:cNvSpPr>
              <a:spLocks/>
            </p:cNvSpPr>
            <p:nvPr/>
          </p:nvSpPr>
          <p:spPr bwMode="auto">
            <a:xfrm>
              <a:off x="2506663" y="285750"/>
              <a:ext cx="90488" cy="2493963"/>
            </a:xfrm>
            <a:custGeom>
              <a:avLst/>
              <a:gdLst>
                <a:gd name="T0" fmla="*/ 2147483646 w 23"/>
                <a:gd name="T1" fmla="*/ 2147483646 h 635"/>
                <a:gd name="T2" fmla="*/ 2147483646 w 23"/>
                <a:gd name="T3" fmla="*/ 2147483646 h 635"/>
                <a:gd name="T4" fmla="*/ 2147483646 w 23"/>
                <a:gd name="T5" fmla="*/ 2147483646 h 635"/>
                <a:gd name="T6" fmla="*/ 2147483646 w 23"/>
                <a:gd name="T7" fmla="*/ 2147483646 h 635"/>
                <a:gd name="T8" fmla="*/ 2147483646 w 23"/>
                <a:gd name="T9" fmla="*/ 2147483646 h 635"/>
                <a:gd name="T10" fmla="*/ 2147483646 w 23"/>
                <a:gd name="T11" fmla="*/ 2147483646 h 635"/>
                <a:gd name="T12" fmla="*/ 2147483646 w 23"/>
                <a:gd name="T13" fmla="*/ 0 h 635"/>
                <a:gd name="T14" fmla="*/ 2147483646 w 23"/>
                <a:gd name="T15" fmla="*/ 0 h 635"/>
                <a:gd name="T16" fmla="*/ 2147483646 w 23"/>
                <a:gd name="T17" fmla="*/ 2147483646 h 635"/>
                <a:gd name="T18" fmla="*/ 2147483646 w 23"/>
                <a:gd name="T19" fmla="*/ 2147483646 h 6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2" name="Freeform 17"/>
            <p:cNvSpPr>
              <a:spLocks/>
            </p:cNvSpPr>
            <p:nvPr/>
          </p:nvSpPr>
          <p:spPr bwMode="auto">
            <a:xfrm>
              <a:off x="2554288" y="2598738"/>
              <a:ext cx="66675" cy="420688"/>
            </a:xfrm>
            <a:custGeom>
              <a:avLst/>
              <a:gdLst>
                <a:gd name="T0" fmla="*/ 0 w 17"/>
                <a:gd name="T1" fmla="*/ 0 h 107"/>
                <a:gd name="T2" fmla="*/ 2147483646 w 17"/>
                <a:gd name="T3" fmla="*/ 2147483646 h 107"/>
                <a:gd name="T4" fmla="*/ 2147483646 w 17"/>
                <a:gd name="T5" fmla="*/ 2147483646 h 107"/>
                <a:gd name="T6" fmla="*/ 2147483646 w 17"/>
                <a:gd name="T7" fmla="*/ 2147483646 h 107"/>
                <a:gd name="T8" fmla="*/ 2147483646 w 17"/>
                <a:gd name="T9" fmla="*/ 2147483646 h 107"/>
                <a:gd name="T10" fmla="*/ 0 w 17"/>
                <a:gd name="T11" fmla="*/ 0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3" name="Freeform 18"/>
            <p:cNvSpPr>
              <a:spLocks/>
            </p:cNvSpPr>
            <p:nvPr/>
          </p:nvSpPr>
          <p:spPr bwMode="auto">
            <a:xfrm>
              <a:off x="3143251" y="4757738"/>
              <a:ext cx="161925" cy="873125"/>
            </a:xfrm>
            <a:custGeom>
              <a:avLst/>
              <a:gdLst>
                <a:gd name="T0" fmla="*/ 0 w 41"/>
                <a:gd name="T1" fmla="*/ 0 h 222"/>
                <a:gd name="T2" fmla="*/ 2147483646 w 41"/>
                <a:gd name="T3" fmla="*/ 2147483646 h 222"/>
                <a:gd name="T4" fmla="*/ 2147483646 w 41"/>
                <a:gd name="T5" fmla="*/ 2147483646 h 222"/>
                <a:gd name="T6" fmla="*/ 2147483646 w 41"/>
                <a:gd name="T7" fmla="*/ 2147483646 h 222"/>
                <a:gd name="T8" fmla="*/ 2147483646 w 41"/>
                <a:gd name="T9" fmla="*/ 2147483646 h 222"/>
                <a:gd name="T10" fmla="*/ 2147483646 w 41"/>
                <a:gd name="T11" fmla="*/ 2147483646 h 222"/>
                <a:gd name="T12" fmla="*/ 2147483646 w 41"/>
                <a:gd name="T13" fmla="*/ 2147483646 h 222"/>
                <a:gd name="T14" fmla="*/ 2147483646 w 41"/>
                <a:gd name="T15" fmla="*/ 2147483646 h 222"/>
                <a:gd name="T16" fmla="*/ 2147483646 w 41"/>
                <a:gd name="T17" fmla="*/ 2147483646 h 222"/>
                <a:gd name="T18" fmla="*/ 0 w 41"/>
                <a:gd name="T19" fmla="*/ 0 h 2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4" name="Freeform 19"/>
            <p:cNvSpPr>
              <a:spLocks/>
            </p:cNvSpPr>
            <p:nvPr/>
          </p:nvSpPr>
          <p:spPr bwMode="auto">
            <a:xfrm>
              <a:off x="3148013" y="1282700"/>
              <a:ext cx="1768475" cy="3448050"/>
            </a:xfrm>
            <a:custGeom>
              <a:avLst/>
              <a:gdLst>
                <a:gd name="T0" fmla="*/ 2147483646 w 450"/>
                <a:gd name="T1" fmla="*/ 2147483646 h 878"/>
                <a:gd name="T2" fmla="*/ 2147483646 w 450"/>
                <a:gd name="T3" fmla="*/ 2147483646 h 878"/>
                <a:gd name="T4" fmla="*/ 2147483646 w 450"/>
                <a:gd name="T5" fmla="*/ 2147483646 h 878"/>
                <a:gd name="T6" fmla="*/ 2147483646 w 450"/>
                <a:gd name="T7" fmla="*/ 2147483646 h 878"/>
                <a:gd name="T8" fmla="*/ 2147483646 w 450"/>
                <a:gd name="T9" fmla="*/ 2147483646 h 878"/>
                <a:gd name="T10" fmla="*/ 2147483646 w 450"/>
                <a:gd name="T11" fmla="*/ 2147483646 h 878"/>
                <a:gd name="T12" fmla="*/ 2147483646 w 450"/>
                <a:gd name="T13" fmla="*/ 2147483646 h 878"/>
                <a:gd name="T14" fmla="*/ 2147483646 w 450"/>
                <a:gd name="T15" fmla="*/ 0 h 878"/>
                <a:gd name="T16" fmla="*/ 2147483646 w 450"/>
                <a:gd name="T17" fmla="*/ 2147483646 h 878"/>
                <a:gd name="T18" fmla="*/ 2147483646 w 450"/>
                <a:gd name="T19" fmla="*/ 2147483646 h 878"/>
                <a:gd name="T20" fmla="*/ 2147483646 w 450"/>
                <a:gd name="T21" fmla="*/ 2147483646 h 878"/>
                <a:gd name="T22" fmla="*/ 2147483646 w 450"/>
                <a:gd name="T23" fmla="*/ 2147483646 h 878"/>
                <a:gd name="T24" fmla="*/ 2147483646 w 450"/>
                <a:gd name="T25" fmla="*/ 2147483646 h 878"/>
                <a:gd name="T26" fmla="*/ 0 w 450"/>
                <a:gd name="T27" fmla="*/ 2147483646 h 878"/>
                <a:gd name="T28" fmla="*/ 0 w 450"/>
                <a:gd name="T29" fmla="*/ 2147483646 h 878"/>
                <a:gd name="T30" fmla="*/ 2147483646 w 450"/>
                <a:gd name="T31" fmla="*/ 2147483646 h 878"/>
                <a:gd name="T32" fmla="*/ 2147483646 w 450"/>
                <a:gd name="T33" fmla="*/ 2147483646 h 8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5" name="Freeform 20"/>
            <p:cNvSpPr>
              <a:spLocks/>
            </p:cNvSpPr>
            <p:nvPr/>
          </p:nvSpPr>
          <p:spPr bwMode="auto">
            <a:xfrm>
              <a:off x="3273426" y="5653088"/>
              <a:ext cx="138113" cy="287338"/>
            </a:xfrm>
            <a:custGeom>
              <a:avLst/>
              <a:gdLst>
                <a:gd name="T0" fmla="*/ 0 w 35"/>
                <a:gd name="T1" fmla="*/ 0 h 73"/>
                <a:gd name="T2" fmla="*/ 2147483646 w 35"/>
                <a:gd name="T3" fmla="*/ 2147483646 h 73"/>
                <a:gd name="T4" fmla="*/ 2147483646 w 35"/>
                <a:gd name="T5" fmla="*/ 2147483646 h 73"/>
                <a:gd name="T6" fmla="*/ 0 w 35"/>
                <a:gd name="T7" fmla="*/ 0 h 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6" name="Freeform 21"/>
            <p:cNvSpPr>
              <a:spLocks/>
            </p:cNvSpPr>
            <p:nvPr/>
          </p:nvSpPr>
          <p:spPr bwMode="auto">
            <a:xfrm>
              <a:off x="3143251" y="4656138"/>
              <a:ext cx="31750" cy="188913"/>
            </a:xfrm>
            <a:custGeom>
              <a:avLst/>
              <a:gdLst>
                <a:gd name="T0" fmla="*/ 2147483646 w 8"/>
                <a:gd name="T1" fmla="*/ 2147483646 h 48"/>
                <a:gd name="T2" fmla="*/ 2147483646 w 8"/>
                <a:gd name="T3" fmla="*/ 2147483646 h 48"/>
                <a:gd name="T4" fmla="*/ 2147483646 w 8"/>
                <a:gd name="T5" fmla="*/ 2147483646 h 48"/>
                <a:gd name="T6" fmla="*/ 2147483646 w 8"/>
                <a:gd name="T7" fmla="*/ 0 h 48"/>
                <a:gd name="T8" fmla="*/ 0 w 8"/>
                <a:gd name="T9" fmla="*/ 2147483646 h 48"/>
                <a:gd name="T10" fmla="*/ 2147483646 w 8"/>
                <a:gd name="T11" fmla="*/ 2147483646 h 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57" name="Freeform 22"/>
            <p:cNvSpPr>
              <a:spLocks/>
            </p:cNvSpPr>
            <p:nvPr/>
          </p:nvSpPr>
          <p:spPr bwMode="auto">
            <a:xfrm>
              <a:off x="3211513" y="5410200"/>
              <a:ext cx="203200" cy="530225"/>
            </a:xfrm>
            <a:custGeom>
              <a:avLst/>
              <a:gdLst>
                <a:gd name="T0" fmla="*/ 2147483646 w 52"/>
                <a:gd name="T1" fmla="*/ 2147483646 h 135"/>
                <a:gd name="T2" fmla="*/ 0 w 52"/>
                <a:gd name="T3" fmla="*/ 0 h 135"/>
                <a:gd name="T4" fmla="*/ 2147483646 w 52"/>
                <a:gd name="T5" fmla="*/ 2147483646 h 135"/>
                <a:gd name="T6" fmla="*/ 2147483646 w 52"/>
                <a:gd name="T7" fmla="*/ 2147483646 h 135"/>
                <a:gd name="T8" fmla="*/ 2147483646 w 52"/>
                <a:gd name="T9" fmla="*/ 2147483646 h 135"/>
                <a:gd name="T10" fmla="*/ 2147483646 w 52"/>
                <a:gd name="T11" fmla="*/ 2147483646 h 135"/>
                <a:gd name="T12" fmla="*/ 2147483646 w 52"/>
                <a:gd name="T13" fmla="*/ 2147483646 h 135"/>
                <a:gd name="T14" fmla="*/ 2147483646 w 52"/>
                <a:gd name="T15" fmla="*/ 2147483646 h 1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027" name="Group 48"/>
          <p:cNvGrpSpPr>
            <a:grpSpLocks/>
          </p:cNvGrpSpPr>
          <p:nvPr/>
        </p:nvGrpSpPr>
        <p:grpSpPr bwMode="auto">
          <a:xfrm>
            <a:off x="20638" y="0"/>
            <a:ext cx="1952625" cy="6853238"/>
            <a:chOff x="6627813" y="195717"/>
            <a:chExt cx="1952625" cy="5678034"/>
          </a:xfrm>
        </p:grpSpPr>
        <p:sp>
          <p:nvSpPr>
            <p:cNvPr id="1034" name="Freeform 27"/>
            <p:cNvSpPr>
              <a:spLocks/>
            </p:cNvSpPr>
            <p:nvPr/>
          </p:nvSpPr>
          <p:spPr bwMode="auto">
            <a:xfrm>
              <a:off x="6627813" y="195717"/>
              <a:ext cx="409575" cy="3646488"/>
            </a:xfrm>
            <a:custGeom>
              <a:avLst/>
              <a:gdLst>
                <a:gd name="T0" fmla="*/ 2147483646 w 103"/>
                <a:gd name="T1" fmla="*/ 2147483646 h 920"/>
                <a:gd name="T2" fmla="*/ 2147483646 w 103"/>
                <a:gd name="T3" fmla="*/ 2147483646 h 920"/>
                <a:gd name="T4" fmla="*/ 2147483646 w 103"/>
                <a:gd name="T5" fmla="*/ 2147483646 h 920"/>
                <a:gd name="T6" fmla="*/ 2147483646 w 103"/>
                <a:gd name="T7" fmla="*/ 2147483646 h 920"/>
                <a:gd name="T8" fmla="*/ 2147483646 w 103"/>
                <a:gd name="T9" fmla="*/ 2147483646 h 920"/>
                <a:gd name="T10" fmla="*/ 2147483646 w 103"/>
                <a:gd name="T11" fmla="*/ 2147483646 h 920"/>
                <a:gd name="T12" fmla="*/ 2147483646 w 103"/>
                <a:gd name="T13" fmla="*/ 2147483646 h 920"/>
                <a:gd name="T14" fmla="*/ 2147483646 w 103"/>
                <a:gd name="T15" fmla="*/ 2147483646 h 920"/>
                <a:gd name="T16" fmla="*/ 2147483646 w 103"/>
                <a:gd name="T17" fmla="*/ 2147483646 h 920"/>
                <a:gd name="T18" fmla="*/ 2147483646 w 103"/>
                <a:gd name="T19" fmla="*/ 2147483646 h 920"/>
                <a:gd name="T20" fmla="*/ 2147483646 w 103"/>
                <a:gd name="T21" fmla="*/ 2147483646 h 920"/>
                <a:gd name="T22" fmla="*/ 2147483646 w 103"/>
                <a:gd name="T23" fmla="*/ 0 h 920"/>
                <a:gd name="T24" fmla="*/ 0 w 103"/>
                <a:gd name="T25" fmla="*/ 0 h 920"/>
                <a:gd name="T26" fmla="*/ 2147483646 w 103"/>
                <a:gd name="T27" fmla="*/ 2147483646 h 920"/>
                <a:gd name="T28" fmla="*/ 2147483646 w 103"/>
                <a:gd name="T29" fmla="*/ 2147483646 h 92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5" name="Freeform 28"/>
            <p:cNvSpPr>
              <a:spLocks/>
            </p:cNvSpPr>
            <p:nvPr/>
          </p:nvSpPr>
          <p:spPr bwMode="auto">
            <a:xfrm>
              <a:off x="7061201" y="3771900"/>
              <a:ext cx="350838" cy="1309688"/>
            </a:xfrm>
            <a:custGeom>
              <a:avLst/>
              <a:gdLst>
                <a:gd name="T0" fmla="*/ 2147483646 w 88"/>
                <a:gd name="T1" fmla="*/ 2147483646 h 330"/>
                <a:gd name="T2" fmla="*/ 2147483646 w 88"/>
                <a:gd name="T3" fmla="*/ 2147483646 h 330"/>
                <a:gd name="T4" fmla="*/ 2147483646 w 88"/>
                <a:gd name="T5" fmla="*/ 2147483646 h 330"/>
                <a:gd name="T6" fmla="*/ 2147483646 w 88"/>
                <a:gd name="T7" fmla="*/ 2147483646 h 330"/>
                <a:gd name="T8" fmla="*/ 2147483646 w 88"/>
                <a:gd name="T9" fmla="*/ 2147483646 h 330"/>
                <a:gd name="T10" fmla="*/ 0 w 88"/>
                <a:gd name="T11" fmla="*/ 0 h 330"/>
                <a:gd name="T12" fmla="*/ 2147483646 w 88"/>
                <a:gd name="T13" fmla="*/ 2147483646 h 330"/>
                <a:gd name="T14" fmla="*/ 2147483646 w 88"/>
                <a:gd name="T15" fmla="*/ 2147483646 h 33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6" name="Freeform 29"/>
            <p:cNvSpPr>
              <a:spLocks/>
            </p:cNvSpPr>
            <p:nvPr/>
          </p:nvSpPr>
          <p:spPr bwMode="auto">
            <a:xfrm>
              <a:off x="7439026" y="5053013"/>
              <a:ext cx="357188" cy="820738"/>
            </a:xfrm>
            <a:custGeom>
              <a:avLst/>
              <a:gdLst>
                <a:gd name="T0" fmla="*/ 2147483646 w 90"/>
                <a:gd name="T1" fmla="*/ 2147483646 h 207"/>
                <a:gd name="T2" fmla="*/ 0 w 90"/>
                <a:gd name="T3" fmla="*/ 0 h 207"/>
                <a:gd name="T4" fmla="*/ 2147483646 w 90"/>
                <a:gd name="T5" fmla="*/ 2147483646 h 207"/>
                <a:gd name="T6" fmla="*/ 2147483646 w 90"/>
                <a:gd name="T7" fmla="*/ 2147483646 h 207"/>
                <a:gd name="T8" fmla="*/ 2147483646 w 90"/>
                <a:gd name="T9" fmla="*/ 2147483646 h 207"/>
                <a:gd name="T10" fmla="*/ 2147483646 w 90"/>
                <a:gd name="T11" fmla="*/ 2147483646 h 207"/>
                <a:gd name="T12" fmla="*/ 2147483646 w 90"/>
                <a:gd name="T13" fmla="*/ 2147483646 h 207"/>
                <a:gd name="T14" fmla="*/ 2147483646 w 90"/>
                <a:gd name="T15" fmla="*/ 2147483646 h 20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7" name="Freeform 30"/>
            <p:cNvSpPr>
              <a:spLocks/>
            </p:cNvSpPr>
            <p:nvPr/>
          </p:nvSpPr>
          <p:spPr bwMode="auto">
            <a:xfrm>
              <a:off x="7037388" y="3811588"/>
              <a:ext cx="457200" cy="1852613"/>
            </a:xfrm>
            <a:custGeom>
              <a:avLst/>
              <a:gdLst>
                <a:gd name="T0" fmla="*/ 2147483646 w 115"/>
                <a:gd name="T1" fmla="*/ 2147483646 h 467"/>
                <a:gd name="T2" fmla="*/ 2147483646 w 115"/>
                <a:gd name="T3" fmla="*/ 2147483646 h 467"/>
                <a:gd name="T4" fmla="*/ 2147483646 w 115"/>
                <a:gd name="T5" fmla="*/ 2147483646 h 467"/>
                <a:gd name="T6" fmla="*/ 2147483646 w 115"/>
                <a:gd name="T7" fmla="*/ 2147483646 h 467"/>
                <a:gd name="T8" fmla="*/ 0 w 115"/>
                <a:gd name="T9" fmla="*/ 0 h 467"/>
                <a:gd name="T10" fmla="*/ 2147483646 w 115"/>
                <a:gd name="T11" fmla="*/ 2147483646 h 467"/>
                <a:gd name="T12" fmla="*/ 2147483646 w 115"/>
                <a:gd name="T13" fmla="*/ 2147483646 h 467"/>
                <a:gd name="T14" fmla="*/ 2147483646 w 115"/>
                <a:gd name="T15" fmla="*/ 2147483646 h 467"/>
                <a:gd name="T16" fmla="*/ 2147483646 w 115"/>
                <a:gd name="T17" fmla="*/ 2147483646 h 467"/>
                <a:gd name="T18" fmla="*/ 2147483646 w 115"/>
                <a:gd name="T19" fmla="*/ 2147483646 h 467"/>
                <a:gd name="T20" fmla="*/ 2147483646 w 115"/>
                <a:gd name="T21" fmla="*/ 2147483646 h 4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8" name="Freeform 31"/>
            <p:cNvSpPr>
              <a:spLocks/>
            </p:cNvSpPr>
            <p:nvPr/>
          </p:nvSpPr>
          <p:spPr bwMode="auto">
            <a:xfrm>
              <a:off x="6992938" y="1263650"/>
              <a:ext cx="144463" cy="2508250"/>
            </a:xfrm>
            <a:custGeom>
              <a:avLst/>
              <a:gdLst>
                <a:gd name="T0" fmla="*/ 2147483646 w 36"/>
                <a:gd name="T1" fmla="*/ 2147483646 h 633"/>
                <a:gd name="T2" fmla="*/ 2147483646 w 36"/>
                <a:gd name="T3" fmla="*/ 2147483646 h 633"/>
                <a:gd name="T4" fmla="*/ 2147483646 w 36"/>
                <a:gd name="T5" fmla="*/ 2147483646 h 633"/>
                <a:gd name="T6" fmla="*/ 2147483646 w 36"/>
                <a:gd name="T7" fmla="*/ 2147483646 h 633"/>
                <a:gd name="T8" fmla="*/ 2147483646 w 36"/>
                <a:gd name="T9" fmla="*/ 2147483646 h 633"/>
                <a:gd name="T10" fmla="*/ 2147483646 w 36"/>
                <a:gd name="T11" fmla="*/ 0 h 633"/>
                <a:gd name="T12" fmla="*/ 2147483646 w 36"/>
                <a:gd name="T13" fmla="*/ 0 h 633"/>
                <a:gd name="T14" fmla="*/ 2147483646 w 36"/>
                <a:gd name="T15" fmla="*/ 2147483646 h 633"/>
                <a:gd name="T16" fmla="*/ 2147483646 w 36"/>
                <a:gd name="T17" fmla="*/ 2147483646 h 633"/>
                <a:gd name="T18" fmla="*/ 2147483646 w 36"/>
                <a:gd name="T19" fmla="*/ 2147483646 h 633"/>
                <a:gd name="T20" fmla="*/ 2147483646 w 36"/>
                <a:gd name="T21" fmla="*/ 2147483646 h 633"/>
                <a:gd name="T22" fmla="*/ 2147483646 w 36"/>
                <a:gd name="T23" fmla="*/ 2147483646 h 633"/>
                <a:gd name="T24" fmla="*/ 2147483646 w 36"/>
                <a:gd name="T25" fmla="*/ 2147483646 h 6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9" name="Freeform 32"/>
            <p:cNvSpPr>
              <a:spLocks/>
            </p:cNvSpPr>
            <p:nvPr/>
          </p:nvSpPr>
          <p:spPr bwMode="auto">
            <a:xfrm>
              <a:off x="7526338" y="5640388"/>
              <a:ext cx="111125" cy="233363"/>
            </a:xfrm>
            <a:custGeom>
              <a:avLst/>
              <a:gdLst>
                <a:gd name="T0" fmla="*/ 2147483646 w 28"/>
                <a:gd name="T1" fmla="*/ 2147483646 h 59"/>
                <a:gd name="T2" fmla="*/ 2147483646 w 28"/>
                <a:gd name="T3" fmla="*/ 2147483646 h 59"/>
                <a:gd name="T4" fmla="*/ 0 w 28"/>
                <a:gd name="T5" fmla="*/ 0 h 59"/>
                <a:gd name="T6" fmla="*/ 2147483646 w 28"/>
                <a:gd name="T7" fmla="*/ 2147483646 h 5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0" name="Freeform 33"/>
            <p:cNvSpPr>
              <a:spLocks/>
            </p:cNvSpPr>
            <p:nvPr/>
          </p:nvSpPr>
          <p:spPr bwMode="auto">
            <a:xfrm>
              <a:off x="7021513" y="3598863"/>
              <a:ext cx="68263" cy="423863"/>
            </a:xfrm>
            <a:custGeom>
              <a:avLst/>
              <a:gdLst>
                <a:gd name="T0" fmla="*/ 2147483646 w 17"/>
                <a:gd name="T1" fmla="*/ 2147483646 h 107"/>
                <a:gd name="T2" fmla="*/ 2147483646 w 17"/>
                <a:gd name="T3" fmla="*/ 2147483646 h 107"/>
                <a:gd name="T4" fmla="*/ 2147483646 w 17"/>
                <a:gd name="T5" fmla="*/ 2147483646 h 107"/>
                <a:gd name="T6" fmla="*/ 2147483646 w 17"/>
                <a:gd name="T7" fmla="*/ 2147483646 h 107"/>
                <a:gd name="T8" fmla="*/ 0 w 17"/>
                <a:gd name="T9" fmla="*/ 0 h 107"/>
                <a:gd name="T10" fmla="*/ 0 w 17"/>
                <a:gd name="T11" fmla="*/ 2147483646 h 107"/>
                <a:gd name="T12" fmla="*/ 2147483646 w 17"/>
                <a:gd name="T13" fmla="*/ 2147483646 h 10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1" name="Freeform 34"/>
            <p:cNvSpPr>
              <a:spLocks/>
            </p:cNvSpPr>
            <p:nvPr/>
          </p:nvSpPr>
          <p:spPr bwMode="auto">
            <a:xfrm>
              <a:off x="7412038" y="2801938"/>
              <a:ext cx="1168400" cy="2251075"/>
            </a:xfrm>
            <a:custGeom>
              <a:avLst/>
              <a:gdLst>
                <a:gd name="T0" fmla="*/ 2147483646 w 294"/>
                <a:gd name="T1" fmla="*/ 2147483646 h 568"/>
                <a:gd name="T2" fmla="*/ 2147483646 w 294"/>
                <a:gd name="T3" fmla="*/ 2147483646 h 568"/>
                <a:gd name="T4" fmla="*/ 2147483646 w 294"/>
                <a:gd name="T5" fmla="*/ 2147483646 h 568"/>
                <a:gd name="T6" fmla="*/ 2147483646 w 294"/>
                <a:gd name="T7" fmla="*/ 2147483646 h 568"/>
                <a:gd name="T8" fmla="*/ 2147483646 w 294"/>
                <a:gd name="T9" fmla="*/ 2147483646 h 568"/>
                <a:gd name="T10" fmla="*/ 2147483646 w 294"/>
                <a:gd name="T11" fmla="*/ 2147483646 h 568"/>
                <a:gd name="T12" fmla="*/ 2147483646 w 294"/>
                <a:gd name="T13" fmla="*/ 0 h 568"/>
                <a:gd name="T14" fmla="*/ 2147483646 w 294"/>
                <a:gd name="T15" fmla="*/ 0 h 568"/>
                <a:gd name="T16" fmla="*/ 2147483646 w 294"/>
                <a:gd name="T17" fmla="*/ 2147483646 h 568"/>
                <a:gd name="T18" fmla="*/ 2147483646 w 294"/>
                <a:gd name="T19" fmla="*/ 2147483646 h 568"/>
                <a:gd name="T20" fmla="*/ 2147483646 w 294"/>
                <a:gd name="T21" fmla="*/ 2147483646 h 568"/>
                <a:gd name="T22" fmla="*/ 2147483646 w 294"/>
                <a:gd name="T23" fmla="*/ 2147483646 h 568"/>
                <a:gd name="T24" fmla="*/ 2147483646 w 294"/>
                <a:gd name="T25" fmla="*/ 2147483646 h 568"/>
                <a:gd name="T26" fmla="*/ 0 w 294"/>
                <a:gd name="T27" fmla="*/ 2147483646 h 568"/>
                <a:gd name="T28" fmla="*/ 2147483646 w 294"/>
                <a:gd name="T29" fmla="*/ 2147483646 h 568"/>
                <a:gd name="T30" fmla="*/ 2147483646 w 294"/>
                <a:gd name="T31" fmla="*/ 2147483646 h 56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2" name="Freeform 35"/>
            <p:cNvSpPr>
              <a:spLocks/>
            </p:cNvSpPr>
            <p:nvPr/>
          </p:nvSpPr>
          <p:spPr bwMode="auto">
            <a:xfrm>
              <a:off x="7494588" y="5664200"/>
              <a:ext cx="100013" cy="209550"/>
            </a:xfrm>
            <a:custGeom>
              <a:avLst/>
              <a:gdLst>
                <a:gd name="T0" fmla="*/ 0 w 25"/>
                <a:gd name="T1" fmla="*/ 0 h 53"/>
                <a:gd name="T2" fmla="*/ 2147483646 w 25"/>
                <a:gd name="T3" fmla="*/ 2147483646 h 53"/>
                <a:gd name="T4" fmla="*/ 2147483646 w 25"/>
                <a:gd name="T5" fmla="*/ 2147483646 h 53"/>
                <a:gd name="T6" fmla="*/ 0 w 25"/>
                <a:gd name="T7" fmla="*/ 0 h 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3" name="Freeform 36"/>
            <p:cNvSpPr>
              <a:spLocks/>
            </p:cNvSpPr>
            <p:nvPr/>
          </p:nvSpPr>
          <p:spPr bwMode="auto">
            <a:xfrm>
              <a:off x="7412038" y="5081588"/>
              <a:ext cx="114300" cy="558800"/>
            </a:xfrm>
            <a:custGeom>
              <a:avLst/>
              <a:gdLst>
                <a:gd name="T0" fmla="*/ 0 w 29"/>
                <a:gd name="T1" fmla="*/ 0 h 141"/>
                <a:gd name="T2" fmla="*/ 2147483646 w 29"/>
                <a:gd name="T3" fmla="*/ 2147483646 h 141"/>
                <a:gd name="T4" fmla="*/ 2147483646 w 29"/>
                <a:gd name="T5" fmla="*/ 2147483646 h 141"/>
                <a:gd name="T6" fmla="*/ 2147483646 w 29"/>
                <a:gd name="T7" fmla="*/ 2147483646 h 141"/>
                <a:gd name="T8" fmla="*/ 2147483646 w 29"/>
                <a:gd name="T9" fmla="*/ 2147483646 h 141"/>
                <a:gd name="T10" fmla="*/ 2147483646 w 29"/>
                <a:gd name="T11" fmla="*/ 2147483646 h 141"/>
                <a:gd name="T12" fmla="*/ 2147483646 w 29"/>
                <a:gd name="T13" fmla="*/ 2147483646 h 141"/>
                <a:gd name="T14" fmla="*/ 0 w 29"/>
                <a:gd name="T15" fmla="*/ 0 h 1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4" name="Freeform 37"/>
            <p:cNvSpPr>
              <a:spLocks/>
            </p:cNvSpPr>
            <p:nvPr/>
          </p:nvSpPr>
          <p:spPr bwMode="auto">
            <a:xfrm>
              <a:off x="7412038" y="4978400"/>
              <a:ext cx="31750" cy="188913"/>
            </a:xfrm>
            <a:custGeom>
              <a:avLst/>
              <a:gdLst>
                <a:gd name="T0" fmla="*/ 0 w 8"/>
                <a:gd name="T1" fmla="*/ 2147483646 h 48"/>
                <a:gd name="T2" fmla="*/ 2147483646 w 8"/>
                <a:gd name="T3" fmla="*/ 2147483646 h 48"/>
                <a:gd name="T4" fmla="*/ 2147483646 w 8"/>
                <a:gd name="T5" fmla="*/ 2147483646 h 48"/>
                <a:gd name="T6" fmla="*/ 2147483646 w 8"/>
                <a:gd name="T7" fmla="*/ 2147483646 h 48"/>
                <a:gd name="T8" fmla="*/ 0 w 8"/>
                <a:gd name="T9" fmla="*/ 0 h 48"/>
                <a:gd name="T10" fmla="*/ 0 w 8"/>
                <a:gd name="T11" fmla="*/ 2147483646 h 48"/>
                <a:gd name="T12" fmla="*/ 0 w 8"/>
                <a:gd name="T13" fmla="*/ 2147483646 h 4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45" name="Freeform 38"/>
            <p:cNvSpPr>
              <a:spLocks/>
            </p:cNvSpPr>
            <p:nvPr/>
          </p:nvSpPr>
          <p:spPr bwMode="auto">
            <a:xfrm>
              <a:off x="7439026" y="5434013"/>
              <a:ext cx="174625" cy="439738"/>
            </a:xfrm>
            <a:custGeom>
              <a:avLst/>
              <a:gdLst>
                <a:gd name="T0" fmla="*/ 2147483646 w 44"/>
                <a:gd name="T1" fmla="*/ 2147483646 h 111"/>
                <a:gd name="T2" fmla="*/ 0 w 44"/>
                <a:gd name="T3" fmla="*/ 0 h 111"/>
                <a:gd name="T4" fmla="*/ 2147483646 w 44"/>
                <a:gd name="T5" fmla="*/ 2147483646 h 111"/>
                <a:gd name="T6" fmla="*/ 2147483646 w 44"/>
                <a:gd name="T7" fmla="*/ 2147483646 h 111"/>
                <a:gd name="T8" fmla="*/ 2147483646 w 44"/>
                <a:gd name="T9" fmla="*/ 2147483646 h 111"/>
                <a:gd name="T10" fmla="*/ 2147483646 w 44"/>
                <a:gd name="T11" fmla="*/ 2147483646 h 111"/>
                <a:gd name="T12" fmla="*/ 2147483646 w 44"/>
                <a:gd name="T13" fmla="*/ 2147483646 h 111"/>
                <a:gd name="T14" fmla="*/ 2147483646 w 44"/>
                <a:gd name="T15" fmla="*/ 2147483646 h 1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2" name="Rectangle 61"/>
          <p:cNvSpPr/>
          <p:nvPr/>
        </p:nvSpPr>
        <p:spPr>
          <a:xfrm>
            <a:off x="0" y="0"/>
            <a:ext cx="18256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bwMode="auto">
          <a:xfrm>
            <a:off x="1944688" y="623888"/>
            <a:ext cx="6589712"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3" name="Text Placeholder 2"/>
          <p:cNvSpPr>
            <a:spLocks noGrp="1"/>
          </p:cNvSpPr>
          <p:nvPr>
            <p:ph type="body" idx="1"/>
          </p:nvPr>
        </p:nvSpPr>
        <p:spPr bwMode="auto">
          <a:xfrm>
            <a:off x="1943100" y="2133600"/>
            <a:ext cx="65913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7772400" y="6135688"/>
            <a:ext cx="766763" cy="369887"/>
          </a:xfrm>
          <a:prstGeom prst="rect">
            <a:avLst/>
          </a:prstGeom>
        </p:spPr>
        <p:txBody>
          <a:bodyPr vert="horz" lIns="91440" tIns="45720" rIns="91440" bIns="45720" rtlCol="0" anchor="ctr"/>
          <a:lstStyle>
            <a:lvl1pPr algn="r" eaLnBrk="1" hangingPunct="1">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1943100" y="6135688"/>
            <a:ext cx="5716588" cy="365125"/>
          </a:xfrm>
          <a:prstGeom prst="rect">
            <a:avLst/>
          </a:prstGeom>
        </p:spPr>
        <p:txBody>
          <a:bodyPr vert="horz" lIns="91440" tIns="45720" rIns="91440" bIns="45720" rtlCol="0" anchor="ctr"/>
          <a:lstStyle>
            <a:lvl1pPr algn="l" eaLnBrk="1" hangingPunct="1">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bwMode="gray">
          <a:xfrm>
            <a:off x="511175" y="787400"/>
            <a:ext cx="585788" cy="365125"/>
          </a:xfrm>
          <a:prstGeom prst="rect">
            <a:avLst/>
          </a:prstGeom>
        </p:spPr>
        <p:txBody>
          <a:bodyPr vert="horz" lIns="91440" tIns="45720" rIns="91440" bIns="45720" rtlCol="0" anchor="ctr"/>
          <a:lstStyle>
            <a:lvl1pPr algn="r" eaLnBrk="1" hangingPunct="1">
              <a:defRPr sz="2000">
                <a:solidFill>
                  <a:srgbClr val="FEFFFF"/>
                </a:solidFill>
              </a:defRPr>
            </a:lvl1pPr>
          </a:lstStyle>
          <a:p>
            <a:pPr>
              <a:defRPr/>
            </a:pPr>
            <a:fld id="{55C4E65F-1EEF-4958-BC20-5C477681F4D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23" r:id="rId1"/>
    <p:sldLayoutId id="2147484124" r:id="rId2"/>
    <p:sldLayoutId id="2147484125" r:id="rId3"/>
    <p:sldLayoutId id="2147484126" r:id="rId4"/>
    <p:sldLayoutId id="2147484127" r:id="rId5"/>
    <p:sldLayoutId id="2147484128" r:id="rId6"/>
    <p:sldLayoutId id="2147484129" r:id="rId7"/>
    <p:sldLayoutId id="2147484130" r:id="rId8"/>
    <p:sldLayoutId id="2147484131" r:id="rId9"/>
    <p:sldLayoutId id="2147484132" r:id="rId10"/>
    <p:sldLayoutId id="2147484133" r:id="rId11"/>
    <p:sldLayoutId id="2147484134" r:id="rId12"/>
    <p:sldLayoutId id="2147484135" r:id="rId13"/>
    <p:sldLayoutId id="2147484136" r:id="rId14"/>
    <p:sldLayoutId id="2147484137" r:id="rId15"/>
    <p:sldLayoutId id="2147484138" r:id="rId16"/>
  </p:sldLayoutIdLst>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dissolve">
                                      <p:cBhvr>
                                        <p:cTn id="19" dur="500"/>
                                        <p:tgtEl>
                                          <p:spTgt spid="3">
                                            <p:txEl>
                                              <p:pRg st="0" end="0"/>
                                            </p:txEl>
                                          </p:spTgt>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dissolve">
                                      <p:cBhvr>
                                        <p:cTn id="22" dur="500"/>
                                        <p:tgtEl>
                                          <p:spTgt spid="3">
                                            <p:txEl>
                                              <p:pRg st="1" end="1"/>
                                            </p:txEl>
                                          </p:spTgt>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dissolve">
                                      <p:cBhvr>
                                        <p:cTn id="25" dur="500"/>
                                        <p:tgtEl>
                                          <p:spTgt spid="3">
                                            <p:txEl>
                                              <p:pRg st="2" end="2"/>
                                            </p:txEl>
                                          </p:spTgt>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dissolve">
                                      <p:cBhvr>
                                        <p:cTn id="28" dur="500"/>
                                        <p:tgtEl>
                                          <p:spTgt spid="3">
                                            <p:txEl>
                                              <p:pRg st="3" end="3"/>
                                            </p:txEl>
                                          </p:spTgt>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dissolve">
                                      <p:cBhvr>
                                        <p:cTn id="3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9"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2">
            <p:tnLst>
              <p:par>
                <p:cTn presetID="9"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3">
            <p:tnLst>
              <p:par>
                <p:cTn presetID="9"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4">
            <p:tnLst>
              <p:par>
                <p:cTn presetID="9"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 lvl="5">
            <p:tnLst>
              <p:par>
                <p:cTn presetID="9"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dissolve">
                      <p:cBhvr>
                        <p:cTn dur="500"/>
                        <p:tgtEl>
                          <p:spTgt spid="3"/>
                        </p:tgtEl>
                      </p:cBhvr>
                    </p:animEffect>
                  </p:childTnLst>
                </p:cTn>
              </p:par>
            </p:tnLst>
          </p:tmpl>
        </p:tmplLst>
      </p:bldP>
    </p:bldLst>
  </p:timing>
  <p:txStyles>
    <p:titleStyle>
      <a:lvl1pPr algn="l" defTabSz="457200" rtl="0" eaLnBrk="0" fontAlgn="base" hangingPunct="0">
        <a:spcBef>
          <a:spcPct val="0"/>
        </a:spcBef>
        <a:spcAft>
          <a:spcPct val="0"/>
        </a:spcAft>
        <a:defRPr sz="3600" kern="1200">
          <a:solidFill>
            <a:srgbClr val="262626"/>
          </a:solidFill>
          <a:latin typeface="+mj-lt"/>
          <a:ea typeface="+mj-ea"/>
          <a:cs typeface="+mj-cs"/>
        </a:defRPr>
      </a:lvl1pPr>
      <a:lvl2pPr algn="l" defTabSz="457200" rtl="0" eaLnBrk="0" fontAlgn="base" hangingPunct="0">
        <a:spcBef>
          <a:spcPct val="0"/>
        </a:spcBef>
        <a:spcAft>
          <a:spcPct val="0"/>
        </a:spcAft>
        <a:defRPr sz="3600">
          <a:solidFill>
            <a:srgbClr val="262626"/>
          </a:solidFill>
          <a:latin typeface="Century Gothic" panose="020B0502020202020204" pitchFamily="34" charset="0"/>
        </a:defRPr>
      </a:lvl2pPr>
      <a:lvl3pPr algn="l" defTabSz="457200" rtl="0" eaLnBrk="0" fontAlgn="base" hangingPunct="0">
        <a:spcBef>
          <a:spcPct val="0"/>
        </a:spcBef>
        <a:spcAft>
          <a:spcPct val="0"/>
        </a:spcAft>
        <a:defRPr sz="3600">
          <a:solidFill>
            <a:srgbClr val="262626"/>
          </a:solidFill>
          <a:latin typeface="Century Gothic" panose="020B0502020202020204" pitchFamily="34" charset="0"/>
        </a:defRPr>
      </a:lvl3pPr>
      <a:lvl4pPr algn="l" defTabSz="457200" rtl="0" eaLnBrk="0" fontAlgn="base" hangingPunct="0">
        <a:spcBef>
          <a:spcPct val="0"/>
        </a:spcBef>
        <a:spcAft>
          <a:spcPct val="0"/>
        </a:spcAft>
        <a:defRPr sz="3600">
          <a:solidFill>
            <a:srgbClr val="262626"/>
          </a:solidFill>
          <a:latin typeface="Century Gothic" panose="020B0502020202020204" pitchFamily="34" charset="0"/>
        </a:defRPr>
      </a:lvl4pPr>
      <a:lvl5pPr algn="l" defTabSz="457200" rtl="0" eaLnBrk="0" fontAlgn="base" hangingPunct="0">
        <a:spcBef>
          <a:spcPct val="0"/>
        </a:spcBef>
        <a:spcAft>
          <a:spcPct val="0"/>
        </a:spcAft>
        <a:defRPr sz="3600">
          <a:solidFill>
            <a:srgbClr val="262626"/>
          </a:solidFill>
          <a:latin typeface="Century Gothic" panose="020B0502020202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Font typeface="Wingdings 3" panose="05040102010807070707"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Font typeface="Wingdings 3" panose="05040102010807070707"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Font typeface="Wingdings 3" panose="05040102010807070707"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Font typeface="Wingdings 3" panose="05040102010807070707"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bc.edu/bc_org/avp/cas/fnart/arch/greek/ionic2.jp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bc.edu/bc_org/avp/cas/fnart/arch/greek/corinthian1.jp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asde.nbed.nb.ca\asde_staff\spencste\Spencer%20files%20Full%20Backup\spencer\courses\10%20history\10%20history%20movies\10%20history%20movies\greece\secrets%20of%20the%20Parthenon.mp4" TargetMode="External"/><Relationship Id="rId1" Type="http://schemas.microsoft.com/office/2007/relationships/media" Target="file:///\\asde.nbed.nb.ca\asde_staff\spencste\Spencer%20files%20Full%20Backup\spencer\courses\10%20history\10%20history%20movies\10%20history%20movies\greece\secrets%20of%20the%20Parthenon.mp4" TargetMode="Externa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en.wikipedia.org/wiki/Image:Greek_strategist_Pio-Clementino_Inv306.jpg" TargetMode="Externa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youtube.com/watch?v=FdHp0FmEr78" TargetMode="External"/><Relationship Id="rId2" Type="http://schemas.openxmlformats.org/officeDocument/2006/relationships/hyperlink" Target="http://www.youtube.com/watch?v=El9hJi0RJUA&amp;feature=fvst" TargetMode="Externa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youtube.com/watch?v=mScdJURKGWM" TargetMode="External"/><Relationship Id="rId2" Type="http://schemas.openxmlformats.org/officeDocument/2006/relationships/hyperlink" Target="http://www.youtube.com/watch?v=NydKPClhYg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1944688" y="623888"/>
            <a:ext cx="6589712" cy="1281112"/>
          </a:xfrm>
        </p:spPr>
        <p:txBody>
          <a:bodyPr/>
          <a:lstStyle/>
          <a:p>
            <a:pPr eaLnBrk="1" hangingPunct="1"/>
            <a:r>
              <a:rPr lang="en-US" altLang="en-US" smtClean="0"/>
              <a:t>Preknowledge</a:t>
            </a:r>
            <a:endParaRPr lang="en-CA" altLang="en-US" smtClean="0"/>
          </a:p>
        </p:txBody>
      </p:sp>
      <p:sp>
        <p:nvSpPr>
          <p:cNvPr id="20483" name="Content Placeholder 2"/>
          <p:cNvSpPr>
            <a:spLocks noGrp="1"/>
          </p:cNvSpPr>
          <p:nvPr>
            <p:ph idx="1"/>
          </p:nvPr>
        </p:nvSpPr>
        <p:spPr>
          <a:xfrm>
            <a:off x="1943100" y="2133600"/>
            <a:ext cx="6591300" cy="3778250"/>
          </a:xfrm>
        </p:spPr>
        <p:txBody>
          <a:bodyPr/>
          <a:lstStyle/>
          <a:p>
            <a:pPr eaLnBrk="1" hangingPunct="1"/>
            <a:r>
              <a:rPr lang="en-US" altLang="en-US" smtClean="0"/>
              <a:t>Where do we see remnants of Ancient Greece?</a:t>
            </a:r>
          </a:p>
          <a:p>
            <a:pPr eaLnBrk="1" hangingPunct="1"/>
            <a:r>
              <a:rPr lang="en-US" altLang="en-US" smtClean="0"/>
              <a:t>What do these tell us about Ancient Greece?</a:t>
            </a:r>
            <a:endParaRPr lang="en-CA" altLang="en-US" smtClean="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944688" y="623888"/>
            <a:ext cx="6589712" cy="1281112"/>
          </a:xfrm>
        </p:spPr>
        <p:txBody>
          <a:bodyPr/>
          <a:lstStyle/>
          <a:p>
            <a:pPr eaLnBrk="1" hangingPunct="1"/>
            <a:r>
              <a:rPr lang="en-US" altLang="en-US" smtClean="0"/>
              <a:t>Ionic Style</a:t>
            </a:r>
          </a:p>
        </p:txBody>
      </p:sp>
      <p:sp>
        <p:nvSpPr>
          <p:cNvPr id="29699" name="Rectangle 3"/>
          <p:cNvSpPr>
            <a:spLocks noGrp="1" noChangeArrowheads="1"/>
          </p:cNvSpPr>
          <p:nvPr>
            <p:ph idx="1"/>
          </p:nvPr>
        </p:nvSpPr>
        <p:spPr>
          <a:xfrm>
            <a:off x="1943100" y="2133600"/>
            <a:ext cx="6591300" cy="3778250"/>
          </a:xfrm>
        </p:spPr>
        <p:txBody>
          <a:bodyPr/>
          <a:lstStyle/>
          <a:p>
            <a:pPr eaLnBrk="1" hangingPunct="1"/>
            <a:endParaRPr lang="en-US" altLang="en-US" smtClean="0"/>
          </a:p>
        </p:txBody>
      </p:sp>
      <p:pic>
        <p:nvPicPr>
          <p:cNvPr id="29700" name="Picture 4" descr="ionic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905000"/>
            <a:ext cx="66294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1944688" y="623888"/>
            <a:ext cx="6589712" cy="1281112"/>
          </a:xfrm>
        </p:spPr>
        <p:txBody>
          <a:bodyPr/>
          <a:lstStyle/>
          <a:p>
            <a:pPr eaLnBrk="1" hangingPunct="1"/>
            <a:r>
              <a:rPr lang="en-US" altLang="en-US" smtClean="0"/>
              <a:t>Corinthian</a:t>
            </a:r>
          </a:p>
        </p:txBody>
      </p:sp>
      <p:sp>
        <p:nvSpPr>
          <p:cNvPr id="30723" name="Rectangle 3"/>
          <p:cNvSpPr>
            <a:spLocks noGrp="1" noChangeArrowheads="1"/>
          </p:cNvSpPr>
          <p:nvPr>
            <p:ph idx="1"/>
          </p:nvPr>
        </p:nvSpPr>
        <p:spPr>
          <a:xfrm>
            <a:off x="1943100" y="2133600"/>
            <a:ext cx="6591300" cy="3778250"/>
          </a:xfrm>
        </p:spPr>
        <p:txBody>
          <a:bodyPr/>
          <a:lstStyle/>
          <a:p>
            <a:pPr eaLnBrk="1" hangingPunct="1"/>
            <a:endParaRPr lang="en-US" altLang="en-US" smtClean="0"/>
          </a:p>
        </p:txBody>
      </p:sp>
      <p:pic>
        <p:nvPicPr>
          <p:cNvPr id="30724" name="Picture 4" descr="corinthian1">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676400"/>
            <a:ext cx="41148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944688" y="623888"/>
            <a:ext cx="6589712" cy="1281112"/>
          </a:xfrm>
        </p:spPr>
        <p:txBody>
          <a:bodyPr/>
          <a:lstStyle/>
          <a:p>
            <a:pPr eaLnBrk="1" hangingPunct="1"/>
            <a:endParaRPr lang="en-US" altLang="en-US" smtClean="0"/>
          </a:p>
        </p:txBody>
      </p:sp>
      <p:sp>
        <p:nvSpPr>
          <p:cNvPr id="31747" name="Rectangle 3"/>
          <p:cNvSpPr>
            <a:spLocks noGrp="1" noChangeArrowheads="1"/>
          </p:cNvSpPr>
          <p:nvPr>
            <p:ph idx="1"/>
          </p:nvPr>
        </p:nvSpPr>
        <p:spPr>
          <a:xfrm>
            <a:off x="1943100" y="2133600"/>
            <a:ext cx="6591300" cy="3778250"/>
          </a:xfrm>
        </p:spPr>
        <p:txBody>
          <a:bodyPr/>
          <a:lstStyle/>
          <a:p>
            <a:pPr eaLnBrk="1" hangingPunct="1"/>
            <a:endParaRPr lang="en-US" altLang="en-US" smtClean="0"/>
          </a:p>
        </p:txBody>
      </p:sp>
      <p:pic>
        <p:nvPicPr>
          <p:cNvPr id="31748" name="Picture 4" descr="cary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0"/>
            <a:ext cx="4338638" cy="6858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944688" y="623888"/>
            <a:ext cx="6589712" cy="1281112"/>
          </a:xfrm>
        </p:spPr>
        <p:txBody>
          <a:bodyPr/>
          <a:lstStyle/>
          <a:p>
            <a:pPr eaLnBrk="1" hangingPunct="1"/>
            <a:endParaRPr lang="en-US" altLang="en-US" smtClean="0"/>
          </a:p>
        </p:txBody>
      </p:sp>
      <p:sp>
        <p:nvSpPr>
          <p:cNvPr id="32771" name="Rectangle 3"/>
          <p:cNvSpPr>
            <a:spLocks noGrp="1" noChangeArrowheads="1"/>
          </p:cNvSpPr>
          <p:nvPr>
            <p:ph idx="1"/>
          </p:nvPr>
        </p:nvSpPr>
        <p:spPr>
          <a:xfrm>
            <a:off x="1943100" y="2133600"/>
            <a:ext cx="6591300" cy="3778250"/>
          </a:xfrm>
        </p:spPr>
        <p:txBody>
          <a:bodyPr/>
          <a:lstStyle/>
          <a:p>
            <a:pPr eaLnBrk="1" hangingPunct="1"/>
            <a:endParaRPr lang="en-US" altLang="en-US" smtClean="0"/>
          </a:p>
        </p:txBody>
      </p:sp>
      <p:pic>
        <p:nvPicPr>
          <p:cNvPr id="32774" name="Picture 6" descr="Image result for greek colum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838200"/>
            <a:ext cx="7089775" cy="531733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1944688" y="623888"/>
            <a:ext cx="6589712" cy="1281112"/>
          </a:xfrm>
        </p:spPr>
        <p:txBody>
          <a:bodyPr/>
          <a:lstStyle/>
          <a:p>
            <a:pPr eaLnBrk="1" hangingPunct="1"/>
            <a:endParaRPr lang="en-US" altLang="en-US" smtClean="0"/>
          </a:p>
        </p:txBody>
      </p:sp>
      <p:sp>
        <p:nvSpPr>
          <p:cNvPr id="33795" name="Rectangle 3"/>
          <p:cNvSpPr>
            <a:spLocks noGrp="1" noChangeArrowheads="1"/>
          </p:cNvSpPr>
          <p:nvPr>
            <p:ph idx="1"/>
          </p:nvPr>
        </p:nvSpPr>
        <p:spPr>
          <a:xfrm>
            <a:off x="1943100" y="2133600"/>
            <a:ext cx="6591300" cy="3778250"/>
          </a:xfrm>
        </p:spPr>
        <p:txBody>
          <a:bodyPr/>
          <a:lstStyle/>
          <a:p>
            <a:pPr eaLnBrk="1" hangingPunct="1"/>
            <a:endParaRPr lang="en-US" altLang="en-US" smtClean="0"/>
          </a:p>
        </p:txBody>
      </p:sp>
      <p:pic>
        <p:nvPicPr>
          <p:cNvPr id="33796" name="Picture 4" descr="0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5791200" cy="681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381000" y="34925"/>
            <a:ext cx="6589713" cy="1279525"/>
          </a:xfrm>
        </p:spPr>
        <p:txBody>
          <a:bodyPr/>
          <a:lstStyle/>
          <a:p>
            <a:r>
              <a:rPr lang="en-US" altLang="en-US" smtClean="0"/>
              <a:t>The Parthanon</a:t>
            </a:r>
          </a:p>
        </p:txBody>
      </p:sp>
      <p:sp>
        <p:nvSpPr>
          <p:cNvPr id="34819" name="Content Placeholder 2"/>
          <p:cNvSpPr>
            <a:spLocks noGrp="1"/>
          </p:cNvSpPr>
          <p:nvPr>
            <p:ph idx="1"/>
          </p:nvPr>
        </p:nvSpPr>
        <p:spPr>
          <a:xfrm>
            <a:off x="1943100" y="2133600"/>
            <a:ext cx="6591300" cy="3778250"/>
          </a:xfrm>
        </p:spPr>
        <p:txBody>
          <a:bodyPr/>
          <a:lstStyle/>
          <a:p>
            <a:endParaRPr lang="en-US" altLang="en-US" smtClean="0"/>
          </a:p>
        </p:txBody>
      </p:sp>
      <p:pic>
        <p:nvPicPr>
          <p:cNvPr id="34820" name="Picture 5" descr="parthenon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609600"/>
            <a:ext cx="86868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533400" y="0"/>
            <a:ext cx="8229600" cy="609600"/>
          </a:xfrm>
        </p:spPr>
        <p:txBody>
          <a:bodyPr rtlCol="0">
            <a:normAutofit fontScale="90000"/>
          </a:bodyPr>
          <a:lstStyle/>
          <a:p>
            <a:pPr eaLnBrk="1" fontAlgn="auto" hangingPunct="1">
              <a:spcAft>
                <a:spcPts val="0"/>
              </a:spcAft>
              <a:defRPr/>
            </a:pPr>
            <a:r>
              <a:rPr lang="en-US" sz="4000" smtClean="0">
                <a:solidFill>
                  <a:schemeClr val="tx1">
                    <a:lumMod val="85000"/>
                    <a:lumOff val="15000"/>
                  </a:schemeClr>
                </a:solidFill>
              </a:rPr>
              <a:t>Secrets of the Parthenon Movie</a:t>
            </a:r>
          </a:p>
        </p:txBody>
      </p:sp>
      <p:pic>
        <p:nvPicPr>
          <p:cNvPr id="4" name="secrets of the Parthenon">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134938" y="1524000"/>
            <a:ext cx="8874125" cy="5029200"/>
          </a:xfrm>
          <a:effectLst>
            <a:outerShdw blurRad="292100" dist="139700" dir="2700000" algn="tl" rotWithShape="0">
              <a:srgbClr val="333333">
                <a:alpha val="65000"/>
              </a:srgbClr>
            </a:outerShdw>
          </a:effectLst>
        </p:spPr>
      </p:pic>
    </p:spTree>
  </p:cSld>
  <p:clrMapOvr>
    <a:masterClrMapping/>
  </p:clrMapOvr>
  <p:transition>
    <p:fad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95300" y="228600"/>
            <a:ext cx="8229600" cy="762000"/>
          </a:xfrm>
        </p:spPr>
        <p:txBody>
          <a:bodyPr/>
          <a:lstStyle/>
          <a:p>
            <a:pPr eaLnBrk="1" hangingPunct="1"/>
            <a:r>
              <a:rPr lang="en-US" altLang="en-US" dirty="0" smtClean="0"/>
              <a:t>Sculptures</a:t>
            </a:r>
          </a:p>
        </p:txBody>
      </p:sp>
      <p:sp>
        <p:nvSpPr>
          <p:cNvPr id="36867" name="Rectangle 3"/>
          <p:cNvSpPr>
            <a:spLocks noGrp="1" noChangeArrowheads="1"/>
          </p:cNvSpPr>
          <p:nvPr>
            <p:ph idx="1"/>
          </p:nvPr>
        </p:nvSpPr>
        <p:spPr>
          <a:xfrm>
            <a:off x="457200" y="1219200"/>
            <a:ext cx="8229600" cy="4906963"/>
          </a:xfrm>
        </p:spPr>
        <p:txBody>
          <a:bodyPr/>
          <a:lstStyle/>
          <a:p>
            <a:pPr eaLnBrk="1" hangingPunct="1"/>
            <a:r>
              <a:rPr lang="en-US" altLang="en-US" dirty="0" smtClean="0"/>
              <a:t>Made from marble and bronze.</a:t>
            </a:r>
          </a:p>
          <a:p>
            <a:pPr eaLnBrk="1" hangingPunct="1"/>
            <a:r>
              <a:rPr lang="en-US" altLang="en-US" dirty="0" smtClean="0"/>
              <a:t>Phidias was the most well known.  His work is seen in the Acropolis and the British museum.</a:t>
            </a:r>
          </a:p>
        </p:txBody>
      </p:sp>
      <p:pic>
        <p:nvPicPr>
          <p:cNvPr id="36868" name="Picture 5" descr="Bust of an unidentified strategos with Corinthian helmet; Hadrianic Roman copy of a Greek sculpture of c. 400 BC">
            <a:hlinkClick r:id="rId2" tooltip="Bust of an unidentified strategos with Corinthian helmet; Hadrianic Roman copy of a Greek sculpture of c. 400 BC"/>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895600"/>
            <a:ext cx="2432050" cy="370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7" descr="10_97_5_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0750" y="2895600"/>
            <a:ext cx="2330450" cy="365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Picture 11" descr="10_97_5_1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50013" y="2895600"/>
            <a:ext cx="2376487"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944688" y="623888"/>
            <a:ext cx="6589712" cy="1281112"/>
          </a:xfrm>
        </p:spPr>
        <p:txBody>
          <a:bodyPr/>
          <a:lstStyle/>
          <a:p>
            <a:pPr eaLnBrk="1" hangingPunct="1"/>
            <a:endParaRPr lang="en-US" altLang="en-US" smtClean="0"/>
          </a:p>
        </p:txBody>
      </p:sp>
      <p:sp>
        <p:nvSpPr>
          <p:cNvPr id="37891" name="Rectangle 3"/>
          <p:cNvSpPr>
            <a:spLocks noGrp="1" noChangeArrowheads="1"/>
          </p:cNvSpPr>
          <p:nvPr>
            <p:ph idx="1"/>
          </p:nvPr>
        </p:nvSpPr>
        <p:spPr>
          <a:xfrm>
            <a:off x="1943100" y="2133600"/>
            <a:ext cx="6591300" cy="3778250"/>
          </a:xfrm>
        </p:spPr>
        <p:txBody>
          <a:bodyPr/>
          <a:lstStyle/>
          <a:p>
            <a:pPr eaLnBrk="1" hangingPunct="1"/>
            <a:endParaRPr lang="en-US" altLang="en-US" smtClean="0"/>
          </a:p>
        </p:txBody>
      </p:sp>
      <p:pic>
        <p:nvPicPr>
          <p:cNvPr id="37892" name="Picture 4" descr="discu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381000"/>
            <a:ext cx="4343400" cy="568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944688" y="623888"/>
            <a:ext cx="6589712" cy="1281112"/>
          </a:xfrm>
        </p:spPr>
        <p:txBody>
          <a:bodyPr/>
          <a:lstStyle/>
          <a:p>
            <a:pPr eaLnBrk="1" hangingPunct="1"/>
            <a:endParaRPr lang="en-US" altLang="en-US" smtClean="0"/>
          </a:p>
        </p:txBody>
      </p:sp>
      <p:sp>
        <p:nvSpPr>
          <p:cNvPr id="39939" name="Rectangle 3"/>
          <p:cNvSpPr>
            <a:spLocks noGrp="1" noChangeArrowheads="1"/>
          </p:cNvSpPr>
          <p:nvPr>
            <p:ph idx="1"/>
          </p:nvPr>
        </p:nvSpPr>
        <p:spPr>
          <a:xfrm>
            <a:off x="1943100" y="2133600"/>
            <a:ext cx="6591300" cy="3778250"/>
          </a:xfrm>
        </p:spPr>
        <p:txBody>
          <a:bodyPr/>
          <a:lstStyle/>
          <a:p>
            <a:pPr eaLnBrk="1" hangingPunct="1"/>
            <a:endParaRPr lang="en-US" altLang="en-US" smtClean="0"/>
          </a:p>
        </p:txBody>
      </p:sp>
      <p:pic>
        <p:nvPicPr>
          <p:cNvPr id="39940" name="Picture 4" descr="Nike of Samothra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04800"/>
            <a:ext cx="3641725" cy="618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1943100" y="2514600"/>
            <a:ext cx="6599238" cy="2262188"/>
          </a:xfrm>
        </p:spPr>
        <p:txBody>
          <a:bodyPr/>
          <a:lstStyle/>
          <a:p>
            <a:pPr eaLnBrk="1" hangingPunct="1"/>
            <a:r>
              <a:rPr lang="en-US" altLang="en-US" smtClean="0"/>
              <a:t>The Greek Arts</a:t>
            </a:r>
          </a:p>
        </p:txBody>
      </p:sp>
      <p:sp>
        <p:nvSpPr>
          <p:cNvPr id="3075" name="Rectangle 3"/>
          <p:cNvSpPr>
            <a:spLocks noGrp="1" noChangeArrowheads="1"/>
          </p:cNvSpPr>
          <p:nvPr>
            <p:ph type="subTitle" idx="1"/>
          </p:nvPr>
        </p:nvSpPr>
        <p:spPr>
          <a:xfrm>
            <a:off x="1943100" y="4776788"/>
            <a:ext cx="6599238" cy="1127125"/>
          </a:xfrm>
        </p:spPr>
        <p:txBody>
          <a:bodyPr rtlCol="0">
            <a:normAutofit/>
          </a:bodyPr>
          <a:lstStyle/>
          <a:p>
            <a:pPr eaLnBrk="1" fontAlgn="auto" hangingPunct="1">
              <a:spcAft>
                <a:spcPts val="0"/>
              </a:spcAft>
              <a:buFont typeface="Wingdings 3" charset="2"/>
              <a:buNone/>
              <a:defRPr/>
            </a:pPr>
            <a:endParaRPr lang="en-US" smtClean="0"/>
          </a:p>
        </p:txBody>
      </p:sp>
      <p:pic>
        <p:nvPicPr>
          <p:cNvPr id="21508" name="Picture 5" descr="2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4763" y="38100"/>
            <a:ext cx="2752725" cy="245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944688" y="623888"/>
            <a:ext cx="6589712" cy="1281112"/>
          </a:xfrm>
        </p:spPr>
        <p:txBody>
          <a:bodyPr/>
          <a:lstStyle/>
          <a:p>
            <a:pPr eaLnBrk="1" hangingPunct="1"/>
            <a:endParaRPr lang="en-US" altLang="en-US" smtClean="0"/>
          </a:p>
        </p:txBody>
      </p:sp>
      <p:sp>
        <p:nvSpPr>
          <p:cNvPr id="41987" name="Rectangle 3"/>
          <p:cNvSpPr>
            <a:spLocks noGrp="1" noChangeArrowheads="1"/>
          </p:cNvSpPr>
          <p:nvPr>
            <p:ph idx="1"/>
          </p:nvPr>
        </p:nvSpPr>
        <p:spPr>
          <a:xfrm>
            <a:off x="1943100" y="2133600"/>
            <a:ext cx="6591300" cy="3778250"/>
          </a:xfrm>
        </p:spPr>
        <p:txBody>
          <a:bodyPr/>
          <a:lstStyle/>
          <a:p>
            <a:pPr eaLnBrk="1" hangingPunct="1"/>
            <a:endParaRPr lang="en-US" altLang="en-US" smtClean="0"/>
          </a:p>
        </p:txBody>
      </p:sp>
      <p:pic>
        <p:nvPicPr>
          <p:cNvPr id="41988" name="Picture 4" descr="Achilles wound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800"/>
            <a:ext cx="7772400" cy="616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944688" y="623888"/>
            <a:ext cx="6589712" cy="1281112"/>
          </a:xfrm>
        </p:spPr>
        <p:txBody>
          <a:bodyPr/>
          <a:lstStyle/>
          <a:p>
            <a:pPr eaLnBrk="1" hangingPunct="1"/>
            <a:r>
              <a:rPr lang="en-US" altLang="en-US" smtClean="0"/>
              <a:t>Paintings</a:t>
            </a:r>
          </a:p>
        </p:txBody>
      </p:sp>
      <p:sp>
        <p:nvSpPr>
          <p:cNvPr id="44035" name="Rectangle 3"/>
          <p:cNvSpPr>
            <a:spLocks noGrp="1" noChangeArrowheads="1"/>
          </p:cNvSpPr>
          <p:nvPr>
            <p:ph idx="1"/>
          </p:nvPr>
        </p:nvSpPr>
        <p:spPr>
          <a:xfrm>
            <a:off x="1943100" y="2133600"/>
            <a:ext cx="6591300" cy="3778250"/>
          </a:xfrm>
        </p:spPr>
        <p:txBody>
          <a:bodyPr/>
          <a:lstStyle/>
          <a:p>
            <a:pPr eaLnBrk="1" hangingPunct="1"/>
            <a:r>
              <a:rPr lang="en-US" altLang="en-US" smtClean="0"/>
              <a:t>Paintings were more famous than the painter.</a:t>
            </a:r>
          </a:p>
          <a:p>
            <a:pPr eaLnBrk="1" hangingPunct="1"/>
            <a:r>
              <a:rPr lang="en-US" altLang="en-US" smtClean="0"/>
              <a:t>Most that remain are on vases.</a:t>
            </a:r>
          </a:p>
        </p:txBody>
      </p:sp>
      <p:pic>
        <p:nvPicPr>
          <p:cNvPr id="44036" name="Picture 5" descr="300px-Athena_aegis_CdM_DeRidder25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581400"/>
            <a:ext cx="28575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7" descr="fea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3200400"/>
            <a:ext cx="3638550" cy="325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a:xfrm>
            <a:off x="457200" y="152400"/>
            <a:ext cx="8229600" cy="792163"/>
          </a:xfrm>
        </p:spPr>
        <p:txBody>
          <a:bodyPr/>
          <a:lstStyle/>
          <a:p>
            <a:pPr eaLnBrk="1" hangingPunct="1"/>
            <a:endParaRPr lang="en-US" altLang="en-US" smtClean="0"/>
          </a:p>
        </p:txBody>
      </p:sp>
      <p:pic>
        <p:nvPicPr>
          <p:cNvPr id="45059" name="Picture 6" descr="ma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400" y="1143000"/>
            <a:ext cx="2733675"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143000" y="274638"/>
            <a:ext cx="7543800" cy="715962"/>
          </a:xfrm>
        </p:spPr>
        <p:txBody>
          <a:bodyPr/>
          <a:lstStyle/>
          <a:p>
            <a:pPr eaLnBrk="1" hangingPunct="1"/>
            <a:r>
              <a:rPr lang="en-US" altLang="en-US" sz="4000" smtClean="0"/>
              <a:t>Music</a:t>
            </a:r>
          </a:p>
        </p:txBody>
      </p:sp>
      <p:sp>
        <p:nvSpPr>
          <p:cNvPr id="46083" name="Rectangle 3"/>
          <p:cNvSpPr>
            <a:spLocks noGrp="1" noChangeArrowheads="1"/>
          </p:cNvSpPr>
          <p:nvPr>
            <p:ph idx="1"/>
          </p:nvPr>
        </p:nvSpPr>
        <p:spPr>
          <a:xfrm>
            <a:off x="990600" y="1371600"/>
            <a:ext cx="7696200" cy="4754563"/>
          </a:xfrm>
        </p:spPr>
        <p:txBody>
          <a:bodyPr/>
          <a:lstStyle/>
          <a:p>
            <a:pPr eaLnBrk="1" hangingPunct="1"/>
            <a:r>
              <a:rPr lang="en-US" altLang="en-US" smtClean="0"/>
              <a:t>Central to life in Ancient Greece. </a:t>
            </a:r>
          </a:p>
          <a:p>
            <a:pPr eaLnBrk="1" hangingPunct="1"/>
            <a:r>
              <a:rPr lang="en-US" altLang="en-US" smtClean="0"/>
              <a:t>Most Greeks could play some musical instrument.</a:t>
            </a:r>
          </a:p>
          <a:p>
            <a:pPr eaLnBrk="1" hangingPunct="1"/>
            <a:r>
              <a:rPr lang="en-US" altLang="en-US" smtClean="0"/>
              <a:t>The main ones were:</a:t>
            </a:r>
          </a:p>
          <a:p>
            <a:pPr lvl="1" eaLnBrk="1" hangingPunct="1"/>
            <a:r>
              <a:rPr lang="en-US" altLang="en-US" smtClean="0"/>
              <a:t>Lyre (stringed instrument)</a:t>
            </a:r>
          </a:p>
          <a:p>
            <a:pPr lvl="1" eaLnBrk="1" hangingPunct="1"/>
            <a:r>
              <a:rPr lang="en-US" altLang="en-US" smtClean="0"/>
              <a:t>Cithara</a:t>
            </a:r>
          </a:p>
          <a:p>
            <a:pPr lvl="1" eaLnBrk="1" hangingPunct="1"/>
            <a:r>
              <a:rPr lang="en-US" altLang="en-US" smtClean="0"/>
              <a:t>Aulos </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0"/>
            <a:ext cx="8229600" cy="838200"/>
          </a:xfrm>
        </p:spPr>
        <p:txBody>
          <a:bodyPr/>
          <a:lstStyle/>
          <a:p>
            <a:pPr eaLnBrk="1" hangingPunct="1"/>
            <a:r>
              <a:rPr lang="en-US" altLang="en-US" smtClean="0"/>
              <a:t>Lyre</a:t>
            </a:r>
          </a:p>
        </p:txBody>
      </p:sp>
      <p:pic>
        <p:nvPicPr>
          <p:cNvPr id="47107" name="Picture 5" descr="ly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990600"/>
            <a:ext cx="4210050" cy="551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Grp="1" noChangeArrowheads="1"/>
          </p:cNvSpPr>
          <p:nvPr>
            <p:ph type="title"/>
          </p:nvPr>
        </p:nvSpPr>
        <p:spPr>
          <a:xfrm>
            <a:off x="1944688" y="623888"/>
            <a:ext cx="6589712" cy="1281112"/>
          </a:xfrm>
        </p:spPr>
        <p:txBody>
          <a:bodyPr/>
          <a:lstStyle/>
          <a:p>
            <a:pPr eaLnBrk="1" hangingPunct="1"/>
            <a:r>
              <a:rPr lang="en-US" altLang="en-US" smtClean="0"/>
              <a:t>Cithara</a:t>
            </a:r>
          </a:p>
        </p:txBody>
      </p:sp>
      <p:pic>
        <p:nvPicPr>
          <p:cNvPr id="48131" name="Picture 6" descr="Ioannidis-Cithara-blu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9125" y="3608784"/>
            <a:ext cx="4714875" cy="291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5" descr="Image result for ancient greek cithara"/>
          <p:cNvPicPr>
            <a:picLocks noChangeAspect="1" noChangeArrowheads="1"/>
          </p:cNvPicPr>
          <p:nvPr/>
        </p:nvPicPr>
        <p:blipFill rotWithShape="1">
          <a:blip r:embed="rId3">
            <a:extLst>
              <a:ext uri="{28A0092B-C50C-407E-A947-70E740481C1C}">
                <a14:useLocalDpi xmlns:a14="http://schemas.microsoft.com/office/drawing/2010/main" val="0"/>
              </a:ext>
            </a:extLst>
          </a:blip>
          <a:srcRect l="43952" t="796" r="22080" b="4742"/>
          <a:stretch/>
        </p:blipFill>
        <p:spPr bwMode="auto">
          <a:xfrm>
            <a:off x="1466391" y="1497020"/>
            <a:ext cx="2646619" cy="49066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Grp="1" noChangeArrowheads="1"/>
          </p:cNvSpPr>
          <p:nvPr>
            <p:ph type="title"/>
          </p:nvPr>
        </p:nvSpPr>
        <p:spPr>
          <a:xfrm>
            <a:off x="457200" y="76200"/>
            <a:ext cx="8229600" cy="1143000"/>
          </a:xfrm>
        </p:spPr>
        <p:txBody>
          <a:bodyPr/>
          <a:lstStyle/>
          <a:p>
            <a:pPr eaLnBrk="1" hangingPunct="1"/>
            <a:r>
              <a:rPr lang="en-US" altLang="en-US" smtClean="0"/>
              <a:t>Aulos</a:t>
            </a:r>
          </a:p>
        </p:txBody>
      </p:sp>
      <p:pic>
        <p:nvPicPr>
          <p:cNvPr id="49155" name="Picture 6" descr="AULOS+511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524000"/>
            <a:ext cx="476250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Pan Flute</a:t>
            </a:r>
            <a:endParaRPr lang="en-US" dirty="0"/>
          </a:p>
        </p:txBody>
      </p:sp>
      <p:pic>
        <p:nvPicPr>
          <p:cNvPr id="94210" name="Picture 2" descr="Image result for ancient greek music instruments"/>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245" t="6430" r="18816" b="11818"/>
          <a:stretch/>
        </p:blipFill>
        <p:spPr bwMode="auto">
          <a:xfrm>
            <a:off x="2306100" y="1828800"/>
            <a:ext cx="5867400" cy="42672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152981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1944688" y="623888"/>
            <a:ext cx="6589712" cy="1281112"/>
          </a:xfrm>
        </p:spPr>
        <p:txBody>
          <a:bodyPr/>
          <a:lstStyle/>
          <a:p>
            <a:pPr eaLnBrk="1" hangingPunct="1"/>
            <a:r>
              <a:rPr lang="en-US" altLang="en-US" smtClean="0"/>
              <a:t>Greek Art Reading</a:t>
            </a:r>
            <a:endParaRPr lang="en-CA" altLang="en-US" smtClean="0"/>
          </a:p>
        </p:txBody>
      </p:sp>
      <p:sp>
        <p:nvSpPr>
          <p:cNvPr id="29699" name="Content Placeholder 3"/>
          <p:cNvSpPr>
            <a:spLocks noGrp="1"/>
          </p:cNvSpPr>
          <p:nvPr>
            <p:ph idx="1"/>
          </p:nvPr>
        </p:nvSpPr>
        <p:spPr>
          <a:xfrm>
            <a:off x="1943100" y="2133600"/>
            <a:ext cx="6591300" cy="3778250"/>
          </a:xfrm>
        </p:spPr>
        <p:txBody>
          <a:bodyPr rtlCol="0">
            <a:normAutofit fontScale="92500" lnSpcReduction="20000"/>
          </a:bodyPr>
          <a:lstStyle/>
          <a:p>
            <a:pPr marL="457200" indent="-457200" eaLnBrk="1" fontAlgn="auto" hangingPunct="1">
              <a:spcAft>
                <a:spcPts val="0"/>
              </a:spcAft>
              <a:buFontTx/>
              <a:buAutoNum type="arabicPeriod"/>
              <a:defRPr/>
            </a:pPr>
            <a:r>
              <a:rPr lang="en-US" sz="2200" smtClean="0">
                <a:solidFill>
                  <a:schemeClr val="tx1">
                    <a:lumMod val="75000"/>
                    <a:lumOff val="25000"/>
                  </a:schemeClr>
                </a:solidFill>
              </a:rPr>
              <a:t>What does it mean when something is called a "classic?“</a:t>
            </a:r>
          </a:p>
          <a:p>
            <a:pPr marL="457200" indent="-457200" eaLnBrk="1" fontAlgn="auto" hangingPunct="1">
              <a:spcAft>
                <a:spcPts val="0"/>
              </a:spcAft>
              <a:buFontTx/>
              <a:buAutoNum type="arabicPeriod"/>
              <a:defRPr/>
            </a:pPr>
            <a:r>
              <a:rPr lang="en-US" sz="2200" smtClean="0">
                <a:solidFill>
                  <a:schemeClr val="tx1">
                    <a:lumMod val="75000"/>
                    <a:lumOff val="25000"/>
                  </a:schemeClr>
                </a:solidFill>
              </a:rPr>
              <a:t>Make a list of the major characteristics of classical Greek art and architecture.</a:t>
            </a:r>
          </a:p>
          <a:p>
            <a:pPr marL="457200" indent="-457200" eaLnBrk="1" fontAlgn="auto" hangingPunct="1">
              <a:spcAft>
                <a:spcPts val="0"/>
              </a:spcAft>
              <a:buFontTx/>
              <a:buAutoNum type="arabicPeriod"/>
              <a:defRPr/>
            </a:pPr>
            <a:r>
              <a:rPr lang="en-US" sz="2200" smtClean="0">
                <a:solidFill>
                  <a:schemeClr val="tx1">
                    <a:lumMod val="75000"/>
                    <a:lumOff val="25000"/>
                  </a:schemeClr>
                </a:solidFill>
              </a:rPr>
              <a:t>In your opinion, what three words could be used to describe the values of the ancient Greeks that are reflected in their art and architecture?</a:t>
            </a:r>
          </a:p>
          <a:p>
            <a:pPr marL="457200" indent="-457200" eaLnBrk="1" fontAlgn="auto" hangingPunct="1">
              <a:spcAft>
                <a:spcPts val="0"/>
              </a:spcAft>
              <a:buFontTx/>
              <a:buAutoNum type="arabicPeriod"/>
              <a:defRPr/>
            </a:pPr>
            <a:r>
              <a:rPr lang="en-US" sz="2200" smtClean="0">
                <a:solidFill>
                  <a:schemeClr val="tx1">
                    <a:lumMod val="75000"/>
                    <a:lumOff val="25000"/>
                  </a:schemeClr>
                </a:solidFill>
              </a:rPr>
              <a:t>What is meant by the "Golden Mean," according to the ancient Greeks?</a:t>
            </a:r>
          </a:p>
          <a:p>
            <a:pPr marL="457200" indent="-457200" eaLnBrk="1" fontAlgn="auto" hangingPunct="1">
              <a:spcAft>
                <a:spcPts val="0"/>
              </a:spcAft>
              <a:buFontTx/>
              <a:buAutoNum type="arabicPeriod"/>
              <a:defRPr/>
            </a:pPr>
            <a:r>
              <a:rPr lang="en-US" sz="2200" smtClean="0">
                <a:solidFill>
                  <a:schemeClr val="tx1">
                    <a:lumMod val="75000"/>
                    <a:lumOff val="25000"/>
                  </a:schemeClr>
                </a:solidFill>
              </a:rPr>
              <a:t>How did Greek art and architecture [especially that of Athens] reflect the values of classical Hellenic culture?</a:t>
            </a:r>
            <a:endParaRPr lang="en-CA" sz="2200" smtClean="0">
              <a:solidFill>
                <a:schemeClr val="tx1">
                  <a:lumMod val="75000"/>
                  <a:lumOff val="25000"/>
                </a:schemeClr>
              </a:solidFill>
            </a:endParaRP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274638"/>
            <a:ext cx="8229600" cy="868362"/>
          </a:xfrm>
        </p:spPr>
        <p:txBody>
          <a:bodyPr/>
          <a:lstStyle/>
          <a:p>
            <a:pPr eaLnBrk="1" hangingPunct="1"/>
            <a:r>
              <a:rPr lang="en-US" altLang="en-US" smtClean="0"/>
              <a:t>Philosophy &amp; Science</a:t>
            </a:r>
          </a:p>
        </p:txBody>
      </p:sp>
      <p:sp>
        <p:nvSpPr>
          <p:cNvPr id="51203" name="Rectangle 3"/>
          <p:cNvSpPr>
            <a:spLocks noGrp="1" noChangeArrowheads="1"/>
          </p:cNvSpPr>
          <p:nvPr>
            <p:ph idx="1"/>
          </p:nvPr>
        </p:nvSpPr>
        <p:spPr>
          <a:xfrm>
            <a:off x="457200" y="1066800"/>
            <a:ext cx="8229600" cy="5059363"/>
          </a:xfrm>
        </p:spPr>
        <p:txBody>
          <a:bodyPr/>
          <a:lstStyle/>
          <a:p>
            <a:pPr eaLnBrk="1" hangingPunct="1"/>
            <a:r>
              <a:rPr lang="en-US" altLang="en-US" smtClean="0"/>
              <a:t>1</a:t>
            </a:r>
            <a:r>
              <a:rPr lang="en-US" altLang="en-US" baseline="30000" smtClean="0"/>
              <a:t>st</a:t>
            </a:r>
            <a:r>
              <a:rPr lang="en-US" altLang="en-US" smtClean="0"/>
              <a:t> to ask: </a:t>
            </a:r>
          </a:p>
          <a:p>
            <a:pPr lvl="2" eaLnBrk="1" hangingPunct="1"/>
            <a:r>
              <a:rPr lang="en-US" altLang="en-US" smtClean="0"/>
              <a:t>“What is the world made of?”</a:t>
            </a:r>
          </a:p>
          <a:p>
            <a:pPr lvl="2" eaLnBrk="1" hangingPunct="1"/>
            <a:r>
              <a:rPr lang="en-US" altLang="en-US" smtClean="0"/>
              <a:t>“Why is it the way it is?”</a:t>
            </a:r>
          </a:p>
          <a:p>
            <a:pPr eaLnBrk="1" hangingPunct="1"/>
            <a:r>
              <a:rPr lang="en-US" altLang="en-US" smtClean="0"/>
              <a:t>Famous philosophers in Greece were called “Sophists”.</a:t>
            </a:r>
          </a:p>
          <a:p>
            <a:pPr eaLnBrk="1" hangingPunct="1"/>
            <a:r>
              <a:rPr lang="en-US" altLang="en-US" smtClean="0"/>
              <a:t>People followed and respected the decisions made by the sophists.</a:t>
            </a:r>
          </a:p>
          <a:p>
            <a:pPr eaLnBrk="1" hangingPunct="1"/>
            <a:r>
              <a:rPr lang="en-US" altLang="en-US" smtClean="0"/>
              <a:t>Socrates was out to prove them wrong.</a:t>
            </a:r>
          </a:p>
          <a:p>
            <a:pPr eaLnBrk="1" hangingPunct="1"/>
            <a:endParaRPr lang="en-US" altLang="en-US" smtClean="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944688" y="623888"/>
            <a:ext cx="6589712" cy="1281112"/>
          </a:xfrm>
        </p:spPr>
        <p:txBody>
          <a:bodyPr/>
          <a:lstStyle/>
          <a:p>
            <a:pPr eaLnBrk="1" hangingPunct="1"/>
            <a:r>
              <a:rPr lang="en-US" altLang="en-US" smtClean="0"/>
              <a:t>Essential Learning</a:t>
            </a:r>
          </a:p>
        </p:txBody>
      </p:sp>
      <p:sp>
        <p:nvSpPr>
          <p:cNvPr id="22531" name="Content Placeholder 2"/>
          <p:cNvSpPr>
            <a:spLocks noGrp="1"/>
          </p:cNvSpPr>
          <p:nvPr>
            <p:ph idx="1"/>
          </p:nvPr>
        </p:nvSpPr>
        <p:spPr>
          <a:xfrm>
            <a:off x="1943100" y="2133600"/>
            <a:ext cx="6591300" cy="3778250"/>
          </a:xfrm>
        </p:spPr>
        <p:txBody>
          <a:bodyPr/>
          <a:lstStyle/>
          <a:p>
            <a:pPr eaLnBrk="1" hangingPunct="1"/>
            <a:r>
              <a:rPr lang="en-US" altLang="en-US" smtClean="0"/>
              <a:t>Art &amp; Architecture - students will understand and recognize the various architectural and artistic achievements of specific ancient civilizations.</a:t>
            </a: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457200" y="76200"/>
            <a:ext cx="8229600" cy="762000"/>
          </a:xfrm>
        </p:spPr>
        <p:txBody>
          <a:bodyPr/>
          <a:lstStyle/>
          <a:p>
            <a:pPr eaLnBrk="1" hangingPunct="1"/>
            <a:r>
              <a:rPr lang="en-US" altLang="en-US" smtClean="0"/>
              <a:t>Socrates</a:t>
            </a:r>
          </a:p>
        </p:txBody>
      </p:sp>
      <p:pic>
        <p:nvPicPr>
          <p:cNvPr id="52227" name="Picture 5" descr="socrat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143000"/>
            <a:ext cx="43307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7" descr="Bust%20of%20Socrat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066800"/>
            <a:ext cx="3686175" cy="541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Grp="1" noChangeArrowheads="1"/>
          </p:cNvSpPr>
          <p:nvPr>
            <p:ph type="title"/>
          </p:nvPr>
        </p:nvSpPr>
        <p:spPr>
          <a:xfrm>
            <a:off x="1944688" y="623888"/>
            <a:ext cx="6589712" cy="1281112"/>
          </a:xfrm>
        </p:spPr>
        <p:txBody>
          <a:bodyPr/>
          <a:lstStyle/>
          <a:p>
            <a:pPr eaLnBrk="1" hangingPunct="1"/>
            <a:r>
              <a:rPr lang="en-US" altLang="en-US" sz="4000" smtClean="0"/>
              <a:t>Socrates’ Death</a:t>
            </a:r>
          </a:p>
        </p:txBody>
      </p:sp>
      <p:sp>
        <p:nvSpPr>
          <p:cNvPr id="53251" name="Content Placeholder 3"/>
          <p:cNvSpPr>
            <a:spLocks noGrp="1"/>
          </p:cNvSpPr>
          <p:nvPr>
            <p:ph idx="1"/>
          </p:nvPr>
        </p:nvSpPr>
        <p:spPr>
          <a:xfrm>
            <a:off x="457200" y="5549900"/>
            <a:ext cx="8229600" cy="1003300"/>
          </a:xfrm>
        </p:spPr>
        <p:txBody>
          <a:bodyPr/>
          <a:lstStyle/>
          <a:p>
            <a:pPr eaLnBrk="1" hangingPunct="1"/>
            <a:r>
              <a:rPr lang="en-CA" altLang="en-US" smtClean="0">
                <a:hlinkClick r:id="rId2"/>
              </a:rPr>
              <a:t>Socrates Video 1 - Quotes</a:t>
            </a:r>
            <a:endParaRPr lang="en-CA" altLang="en-US" smtClean="0"/>
          </a:p>
          <a:p>
            <a:pPr eaLnBrk="1" hangingPunct="1"/>
            <a:r>
              <a:rPr lang="en-US" altLang="en-US" smtClean="0">
                <a:hlinkClick r:id="rId3"/>
              </a:rPr>
              <a:t>Socrates Video 2 - Death of Socrates - Steve Martin</a:t>
            </a:r>
            <a:endParaRPr lang="en-CA" altLang="en-US" smtClean="0"/>
          </a:p>
        </p:txBody>
      </p:sp>
      <p:pic>
        <p:nvPicPr>
          <p:cNvPr id="53252" name="Picture 6" descr="socrat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175" y="719138"/>
            <a:ext cx="8048625" cy="483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3"/>
          <p:cNvSpPr>
            <a:spLocks noGrp="1" noChangeArrowheads="1"/>
          </p:cNvSpPr>
          <p:nvPr>
            <p:ph idx="1"/>
          </p:nvPr>
        </p:nvSpPr>
        <p:spPr>
          <a:xfrm>
            <a:off x="457200" y="1143000"/>
            <a:ext cx="8229600" cy="5181600"/>
          </a:xfrm>
        </p:spPr>
        <p:txBody>
          <a:bodyPr rtlCol="0">
            <a:normAutofit fontScale="92500" lnSpcReduction="10000"/>
          </a:bodyPr>
          <a:lstStyle/>
          <a:p>
            <a:pPr eaLnBrk="1" fontAlgn="auto" hangingPunct="1">
              <a:spcAft>
                <a:spcPts val="0"/>
              </a:spcAft>
              <a:buFont typeface="Wingdings 3" charset="2"/>
              <a:buChar char=""/>
              <a:defRPr/>
            </a:pPr>
            <a:r>
              <a:rPr lang="en-US" sz="2800" dirty="0" smtClean="0">
                <a:solidFill>
                  <a:schemeClr val="tx1">
                    <a:lumMod val="75000"/>
                    <a:lumOff val="25000"/>
                  </a:schemeClr>
                </a:solidFill>
              </a:rPr>
              <a:t>In 399bc he was put on trial at the age of 70.</a:t>
            </a:r>
          </a:p>
          <a:p>
            <a:pPr lvl="1" eaLnBrk="1" fontAlgn="auto" hangingPunct="1">
              <a:spcAft>
                <a:spcPts val="0"/>
              </a:spcAft>
              <a:buFont typeface="Wingdings 3" charset="2"/>
              <a:buChar char=""/>
              <a:defRPr/>
            </a:pPr>
            <a:r>
              <a:rPr lang="en-US" sz="2400" dirty="0" smtClean="0">
                <a:solidFill>
                  <a:schemeClr val="tx1">
                    <a:lumMod val="75000"/>
                    <a:lumOff val="25000"/>
                  </a:schemeClr>
                </a:solidFill>
              </a:rPr>
              <a:t>Charged with denying the gods, corrupting the young, and trying to overthrow the government.</a:t>
            </a:r>
          </a:p>
          <a:p>
            <a:pPr eaLnBrk="1" fontAlgn="auto" hangingPunct="1">
              <a:spcAft>
                <a:spcPts val="0"/>
              </a:spcAft>
              <a:buFont typeface="Wingdings 3" charset="2"/>
              <a:buChar char=""/>
              <a:defRPr/>
            </a:pPr>
            <a:r>
              <a:rPr lang="en-US" sz="2800" dirty="0" smtClean="0">
                <a:solidFill>
                  <a:schemeClr val="tx1">
                    <a:lumMod val="75000"/>
                    <a:lumOff val="25000"/>
                  </a:schemeClr>
                </a:solidFill>
              </a:rPr>
              <a:t>READ the “Trial of Socrates” </a:t>
            </a:r>
          </a:p>
          <a:p>
            <a:pPr marL="857250" lvl="1" indent="-457200" eaLnBrk="1" fontAlgn="auto" hangingPunct="1">
              <a:spcAft>
                <a:spcPts val="0"/>
              </a:spcAft>
              <a:buFont typeface="+mj-lt"/>
              <a:buAutoNum type="arabicPeriod"/>
              <a:defRPr/>
            </a:pPr>
            <a:r>
              <a:rPr lang="en-US" sz="2000" dirty="0" smtClean="0">
                <a:solidFill>
                  <a:schemeClr val="tx1">
                    <a:lumMod val="75000"/>
                    <a:lumOff val="25000"/>
                  </a:schemeClr>
                </a:solidFill>
              </a:rPr>
              <a:t>Why does Socrates believe that it would be wrong for him to escape, even to </a:t>
            </a:r>
            <a:r>
              <a:rPr lang="en-US" sz="2000" dirty="0" err="1" smtClean="0">
                <a:solidFill>
                  <a:schemeClr val="tx1">
                    <a:lumMod val="75000"/>
                    <a:lumOff val="25000"/>
                  </a:schemeClr>
                </a:solidFill>
              </a:rPr>
              <a:t>save,his</a:t>
            </a:r>
            <a:r>
              <a:rPr lang="en-US" sz="2000" dirty="0" smtClean="0">
                <a:solidFill>
                  <a:schemeClr val="tx1">
                    <a:lumMod val="75000"/>
                    <a:lumOff val="25000"/>
                  </a:schemeClr>
                </a:solidFill>
              </a:rPr>
              <a:t> own life?</a:t>
            </a:r>
          </a:p>
          <a:p>
            <a:pPr marL="857250" lvl="1" indent="-457200" eaLnBrk="1" fontAlgn="auto" hangingPunct="1">
              <a:spcAft>
                <a:spcPts val="0"/>
              </a:spcAft>
              <a:buFont typeface="+mj-lt"/>
              <a:buAutoNum type="arabicPeriod"/>
              <a:defRPr/>
            </a:pPr>
            <a:r>
              <a:rPr lang="en-US" sz="2000" dirty="0" smtClean="0">
                <a:solidFill>
                  <a:schemeClr val="tx1">
                    <a:lumMod val="75000"/>
                    <a:lumOff val="25000"/>
                  </a:schemeClr>
                </a:solidFill>
              </a:rPr>
              <a:t>Compare Socrates' views with those of </a:t>
            </a:r>
            <a:r>
              <a:rPr lang="en-US" sz="2000" dirty="0" err="1" smtClean="0">
                <a:solidFill>
                  <a:schemeClr val="tx1">
                    <a:lumMod val="75000"/>
                    <a:lumOff val="25000"/>
                  </a:schemeClr>
                </a:solidFill>
              </a:rPr>
              <a:t>Antigone</a:t>
            </a:r>
            <a:r>
              <a:rPr lang="en-US" sz="2000" dirty="0" smtClean="0">
                <a:solidFill>
                  <a:schemeClr val="tx1">
                    <a:lumMod val="75000"/>
                    <a:lumOff val="25000"/>
                  </a:schemeClr>
                </a:solidFill>
              </a:rPr>
              <a:t> [in the last assignment].  What similarities/differences can you find?</a:t>
            </a:r>
          </a:p>
          <a:p>
            <a:pPr marL="857250" lvl="1" indent="-457200" eaLnBrk="1" fontAlgn="auto" hangingPunct="1">
              <a:spcAft>
                <a:spcPts val="0"/>
              </a:spcAft>
              <a:buFont typeface="+mj-lt"/>
              <a:buAutoNum type="arabicPeriod"/>
              <a:defRPr/>
            </a:pPr>
            <a:r>
              <a:rPr lang="en-US" sz="2000" dirty="0" smtClean="0">
                <a:solidFill>
                  <a:schemeClr val="tx1">
                    <a:lumMod val="75000"/>
                    <a:lumOff val="25000"/>
                  </a:schemeClr>
                </a:solidFill>
              </a:rPr>
              <a:t>Socrates stated that he had entered into a "contest" with the state.  What does he mean by this?  Why does he feel that he must "break" this contract?</a:t>
            </a:r>
          </a:p>
          <a:p>
            <a:pPr marL="857250" lvl="1" indent="-457200" eaLnBrk="1" fontAlgn="auto" hangingPunct="1">
              <a:spcAft>
                <a:spcPts val="0"/>
              </a:spcAft>
              <a:buFont typeface="+mj-lt"/>
              <a:buAutoNum type="arabicPeriod"/>
              <a:defRPr/>
            </a:pPr>
            <a:r>
              <a:rPr lang="en-US" sz="2000" dirty="0" smtClean="0">
                <a:solidFill>
                  <a:schemeClr val="tx1">
                    <a:lumMod val="75000"/>
                    <a:lumOff val="25000"/>
                  </a:schemeClr>
                </a:solidFill>
              </a:rPr>
              <a:t>Why does Socrates refuse to apologize for his "wrong-doing" and choose to die?</a:t>
            </a:r>
          </a:p>
          <a:p>
            <a:pPr marL="857250" lvl="1" indent="-457200" eaLnBrk="1" fontAlgn="auto" hangingPunct="1">
              <a:spcAft>
                <a:spcPts val="0"/>
              </a:spcAft>
              <a:buFont typeface="+mj-lt"/>
              <a:buAutoNum type="arabicPeriod"/>
              <a:defRPr/>
            </a:pPr>
            <a:r>
              <a:rPr lang="en-US" sz="2000" dirty="0" smtClean="0">
                <a:solidFill>
                  <a:schemeClr val="tx1">
                    <a:lumMod val="75000"/>
                    <a:lumOff val="25000"/>
                  </a:schemeClr>
                </a:solidFill>
              </a:rPr>
              <a:t>Why does Socrates feel his decision is a great "service" to the city of Athens</a:t>
            </a:r>
          </a:p>
          <a:p>
            <a:pPr lvl="1" eaLnBrk="1" fontAlgn="auto" hangingPunct="1">
              <a:spcAft>
                <a:spcPts val="0"/>
              </a:spcAft>
              <a:buFontTx/>
              <a:buNone/>
              <a:defRPr/>
            </a:pPr>
            <a:endParaRPr lang="en-US" sz="2400" dirty="0" smtClean="0">
              <a:solidFill>
                <a:schemeClr val="tx1">
                  <a:lumMod val="75000"/>
                  <a:lumOff val="25000"/>
                </a:schemeClr>
              </a:solidFill>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1944688" y="623888"/>
            <a:ext cx="6589712" cy="1281112"/>
          </a:xfrm>
        </p:spPr>
        <p:txBody>
          <a:bodyPr/>
          <a:lstStyle/>
          <a:p>
            <a:pPr eaLnBrk="1" hangingPunct="1"/>
            <a:endParaRPr lang="en-CA" altLang="en-US" smtClean="0"/>
          </a:p>
        </p:txBody>
      </p:sp>
      <p:sp>
        <p:nvSpPr>
          <p:cNvPr id="55299" name="Content Placeholder 2"/>
          <p:cNvSpPr>
            <a:spLocks noGrp="1"/>
          </p:cNvSpPr>
          <p:nvPr>
            <p:ph idx="1"/>
          </p:nvPr>
        </p:nvSpPr>
        <p:spPr>
          <a:xfrm>
            <a:off x="1943100" y="2133600"/>
            <a:ext cx="6591300" cy="3778250"/>
          </a:xfrm>
        </p:spPr>
        <p:txBody>
          <a:bodyPr/>
          <a:lstStyle/>
          <a:p>
            <a:pPr eaLnBrk="1" hangingPunct="1"/>
            <a:r>
              <a:rPr lang="en-US" altLang="en-US" sz="2800" smtClean="0"/>
              <a:t>He was found guilty and forced to drink poisonous hemlock juice.</a:t>
            </a:r>
          </a:p>
          <a:p>
            <a:pPr eaLnBrk="1" hangingPunct="1"/>
            <a:r>
              <a:rPr lang="en-US" altLang="en-US" sz="2800" smtClean="0"/>
              <a:t>People later regretted executing him and put up a statue in his honour.  </a:t>
            </a:r>
          </a:p>
          <a:p>
            <a:pPr lvl="2" eaLnBrk="1" hangingPunct="1"/>
            <a:r>
              <a:rPr lang="en-US" altLang="en-US" sz="2000" smtClean="0"/>
              <a:t>(He left no writings)</a:t>
            </a:r>
          </a:p>
          <a:p>
            <a:pPr eaLnBrk="1" hangingPunct="1"/>
            <a:r>
              <a:rPr lang="en-US" altLang="en-US" sz="2800" smtClean="0"/>
              <a:t>All we know of him was left by his students.</a:t>
            </a:r>
          </a:p>
          <a:p>
            <a:pPr eaLnBrk="1" hangingPunct="1"/>
            <a:endParaRPr lang="en-CA" altLang="en-US" smtClean="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944688" y="623888"/>
            <a:ext cx="6589712" cy="1281112"/>
          </a:xfrm>
        </p:spPr>
        <p:txBody>
          <a:bodyPr/>
          <a:lstStyle/>
          <a:p>
            <a:pPr eaLnBrk="1" hangingPunct="1"/>
            <a:r>
              <a:rPr lang="en-US" altLang="en-US" smtClean="0"/>
              <a:t>Plato</a:t>
            </a:r>
          </a:p>
        </p:txBody>
      </p:sp>
      <p:pic>
        <p:nvPicPr>
          <p:cNvPr id="56323" name="Picture 5" descr="plato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600200"/>
            <a:ext cx="27146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4" name="Picture 7" descr="Plato-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1676400"/>
            <a:ext cx="3124200" cy="324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1944688" y="623888"/>
            <a:ext cx="6589712" cy="1281112"/>
          </a:xfrm>
        </p:spPr>
        <p:txBody>
          <a:bodyPr/>
          <a:lstStyle/>
          <a:p>
            <a:pPr eaLnBrk="1" hangingPunct="1"/>
            <a:endParaRPr lang="en-US" altLang="en-US" smtClean="0"/>
          </a:p>
        </p:txBody>
      </p:sp>
      <p:sp>
        <p:nvSpPr>
          <p:cNvPr id="57347" name="Rectangle 3"/>
          <p:cNvSpPr>
            <a:spLocks noGrp="1" noChangeArrowheads="1"/>
          </p:cNvSpPr>
          <p:nvPr>
            <p:ph idx="1"/>
          </p:nvPr>
        </p:nvSpPr>
        <p:spPr>
          <a:xfrm>
            <a:off x="457200" y="1295400"/>
            <a:ext cx="8229600" cy="4830763"/>
          </a:xfrm>
        </p:spPr>
        <p:txBody>
          <a:bodyPr/>
          <a:lstStyle/>
          <a:p>
            <a:pPr eaLnBrk="1" hangingPunct="1">
              <a:lnSpc>
                <a:spcPct val="90000"/>
              </a:lnSpc>
            </a:pPr>
            <a:r>
              <a:rPr lang="en-US" altLang="en-US" sz="2800" smtClean="0"/>
              <a:t>Plato was Socrates’ most famous student.</a:t>
            </a:r>
          </a:p>
          <a:p>
            <a:pPr eaLnBrk="1" hangingPunct="1">
              <a:lnSpc>
                <a:spcPct val="90000"/>
              </a:lnSpc>
            </a:pPr>
            <a:r>
              <a:rPr lang="en-US" altLang="en-US" sz="2800" smtClean="0"/>
              <a:t>He set up a school outside Athens called “Academy”</a:t>
            </a:r>
          </a:p>
          <a:p>
            <a:pPr lvl="1" eaLnBrk="1" hangingPunct="1">
              <a:lnSpc>
                <a:spcPct val="90000"/>
              </a:lnSpc>
            </a:pPr>
            <a:r>
              <a:rPr lang="en-US" altLang="en-US" sz="2400" smtClean="0"/>
              <a:t>He taught there for almost 40 years.</a:t>
            </a:r>
          </a:p>
          <a:p>
            <a:pPr eaLnBrk="1" hangingPunct="1">
              <a:lnSpc>
                <a:spcPct val="90000"/>
              </a:lnSpc>
            </a:pPr>
            <a:r>
              <a:rPr lang="en-US" altLang="en-US" sz="2800" smtClean="0"/>
              <a:t>The Academy lasted for 900 yrs. After Plato died.</a:t>
            </a:r>
          </a:p>
          <a:p>
            <a:pPr eaLnBrk="1" hangingPunct="1">
              <a:lnSpc>
                <a:spcPct val="90000"/>
              </a:lnSpc>
            </a:pPr>
            <a:r>
              <a:rPr lang="en-US" altLang="en-US" sz="2800" smtClean="0"/>
              <a:t>He wrote several books, his main one was “The Republic” was the 1</a:t>
            </a:r>
            <a:r>
              <a:rPr lang="en-US" altLang="en-US" sz="2800" baseline="30000" smtClean="0"/>
              <a:t>st</a:t>
            </a:r>
            <a:r>
              <a:rPr lang="en-US" altLang="en-US" sz="2800" smtClean="0"/>
              <a:t> book written on Political Science.</a:t>
            </a:r>
          </a:p>
          <a:p>
            <a:pPr eaLnBrk="1" hangingPunct="1">
              <a:lnSpc>
                <a:spcPct val="90000"/>
              </a:lnSpc>
            </a:pPr>
            <a:r>
              <a:rPr lang="en-US" altLang="en-US" sz="2800" smtClean="0"/>
              <a:t>His other famous one was “The Dialouges” where he discussed Truth and loyalty.</a:t>
            </a:r>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944688" y="623888"/>
            <a:ext cx="6589712" cy="1281112"/>
          </a:xfrm>
        </p:spPr>
        <p:txBody>
          <a:bodyPr/>
          <a:lstStyle/>
          <a:p>
            <a:pPr eaLnBrk="1" hangingPunct="1"/>
            <a:r>
              <a:rPr lang="en-US" altLang="en-US" smtClean="0"/>
              <a:t>Aristotle</a:t>
            </a:r>
          </a:p>
        </p:txBody>
      </p:sp>
      <p:pic>
        <p:nvPicPr>
          <p:cNvPr id="58371" name="Picture 5" descr="Aristot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00"/>
            <a:ext cx="319087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Picture 7" descr="aristot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524000"/>
            <a:ext cx="253365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3"/>
          <p:cNvSpPr>
            <a:spLocks noGrp="1" noChangeArrowheads="1"/>
          </p:cNvSpPr>
          <p:nvPr>
            <p:ph idx="1"/>
          </p:nvPr>
        </p:nvSpPr>
        <p:spPr>
          <a:xfrm>
            <a:off x="457200" y="1295400"/>
            <a:ext cx="8229600" cy="4830763"/>
          </a:xfrm>
        </p:spPr>
        <p:txBody>
          <a:bodyPr rtlCol="0">
            <a:normAutofit fontScale="92500" lnSpcReduction="20000"/>
          </a:bodyPr>
          <a:lstStyle/>
          <a:p>
            <a:pPr eaLnBrk="1" fontAlgn="auto" hangingPunct="1">
              <a:spcAft>
                <a:spcPts val="0"/>
              </a:spcAft>
              <a:buFont typeface="Wingdings 3" charset="2"/>
              <a:buChar char=""/>
              <a:defRPr/>
            </a:pPr>
            <a:r>
              <a:rPr lang="en-US" sz="2800" dirty="0" smtClean="0">
                <a:solidFill>
                  <a:schemeClr val="tx1">
                    <a:lumMod val="75000"/>
                    <a:lumOff val="25000"/>
                  </a:schemeClr>
                </a:solidFill>
              </a:rPr>
              <a:t>Aristotle was one of Plato’s students.</a:t>
            </a:r>
          </a:p>
          <a:p>
            <a:pPr eaLnBrk="1" fontAlgn="auto" hangingPunct="1">
              <a:spcAft>
                <a:spcPts val="0"/>
              </a:spcAft>
              <a:buFont typeface="Wingdings 3" charset="2"/>
              <a:buChar char=""/>
              <a:defRPr/>
            </a:pPr>
            <a:r>
              <a:rPr lang="en-US" sz="2800" dirty="0" smtClean="0">
                <a:solidFill>
                  <a:schemeClr val="tx1">
                    <a:lumMod val="75000"/>
                    <a:lumOff val="25000"/>
                  </a:schemeClr>
                </a:solidFill>
              </a:rPr>
              <a:t>He attended the Academy.</a:t>
            </a:r>
          </a:p>
          <a:p>
            <a:pPr eaLnBrk="1" fontAlgn="auto" hangingPunct="1">
              <a:spcAft>
                <a:spcPts val="0"/>
              </a:spcAft>
              <a:buFont typeface="Wingdings 3" charset="2"/>
              <a:buChar char=""/>
              <a:defRPr/>
            </a:pPr>
            <a:r>
              <a:rPr lang="en-US" sz="2800" dirty="0" smtClean="0">
                <a:solidFill>
                  <a:schemeClr val="tx1">
                    <a:lumMod val="75000"/>
                    <a:lumOff val="25000"/>
                  </a:schemeClr>
                </a:solidFill>
              </a:rPr>
              <a:t>He later founded his own school and wrote over 200 books.</a:t>
            </a:r>
          </a:p>
          <a:p>
            <a:pPr eaLnBrk="1" fontAlgn="auto" hangingPunct="1">
              <a:spcAft>
                <a:spcPts val="0"/>
              </a:spcAft>
              <a:buFont typeface="Wingdings 3" charset="2"/>
              <a:buChar char=""/>
              <a:defRPr/>
            </a:pPr>
            <a:r>
              <a:rPr lang="en-US" sz="2800" dirty="0" smtClean="0">
                <a:solidFill>
                  <a:schemeClr val="tx1">
                    <a:lumMod val="75000"/>
                    <a:lumOff val="25000"/>
                  </a:schemeClr>
                </a:solidFill>
              </a:rPr>
              <a:t>He was the first to classify plants and animals.</a:t>
            </a:r>
          </a:p>
          <a:p>
            <a:pPr eaLnBrk="1" fontAlgn="auto" hangingPunct="1">
              <a:spcAft>
                <a:spcPts val="0"/>
              </a:spcAft>
              <a:buFont typeface="Wingdings 3" charset="2"/>
              <a:buChar char=""/>
              <a:defRPr/>
            </a:pPr>
            <a:r>
              <a:rPr lang="en-US" sz="2800" dirty="0" smtClean="0">
                <a:solidFill>
                  <a:schemeClr val="tx1">
                    <a:lumMod val="75000"/>
                    <a:lumOff val="25000"/>
                  </a:schemeClr>
                </a:solidFill>
              </a:rPr>
              <a:t>He founded logic or scientific reasoning (a=b, b=c then a=c)</a:t>
            </a:r>
          </a:p>
          <a:p>
            <a:pPr lvl="1" eaLnBrk="1" fontAlgn="auto" hangingPunct="1">
              <a:spcAft>
                <a:spcPts val="0"/>
              </a:spcAft>
              <a:buFont typeface="Wingdings 3" charset="2"/>
              <a:buChar char=""/>
              <a:defRPr/>
            </a:pPr>
            <a:r>
              <a:rPr lang="en-US" sz="2400" dirty="0" smtClean="0">
                <a:solidFill>
                  <a:schemeClr val="tx1">
                    <a:lumMod val="75000"/>
                    <a:lumOff val="25000"/>
                  </a:schemeClr>
                </a:solidFill>
              </a:rPr>
              <a:t>Ex. </a:t>
            </a:r>
          </a:p>
          <a:p>
            <a:pPr lvl="2" eaLnBrk="1" fontAlgn="auto" hangingPunct="1">
              <a:spcAft>
                <a:spcPts val="0"/>
              </a:spcAft>
              <a:buFont typeface="Wingdings 3" charset="2"/>
              <a:buChar char=""/>
              <a:defRPr/>
            </a:pPr>
            <a:r>
              <a:rPr lang="en-US" sz="2000" dirty="0" smtClean="0">
                <a:solidFill>
                  <a:schemeClr val="tx1">
                    <a:lumMod val="75000"/>
                    <a:lumOff val="25000"/>
                  </a:schemeClr>
                </a:solidFill>
              </a:rPr>
              <a:t>Aristotle is an Athenian </a:t>
            </a:r>
          </a:p>
          <a:p>
            <a:pPr lvl="2" eaLnBrk="1" fontAlgn="auto" hangingPunct="1">
              <a:spcAft>
                <a:spcPts val="0"/>
              </a:spcAft>
              <a:buFont typeface="Wingdings 3" charset="2"/>
              <a:buChar char=""/>
              <a:defRPr/>
            </a:pPr>
            <a:r>
              <a:rPr lang="en-US" sz="2000" dirty="0" smtClean="0">
                <a:solidFill>
                  <a:schemeClr val="tx1">
                    <a:lumMod val="75000"/>
                    <a:lumOff val="25000"/>
                  </a:schemeClr>
                </a:solidFill>
              </a:rPr>
              <a:t>Athenians are Greeks</a:t>
            </a:r>
          </a:p>
          <a:p>
            <a:pPr lvl="2" eaLnBrk="1" fontAlgn="auto" hangingPunct="1">
              <a:spcAft>
                <a:spcPts val="0"/>
              </a:spcAft>
              <a:buFont typeface="Wingdings 3" charset="2"/>
              <a:buChar char=""/>
              <a:defRPr/>
            </a:pPr>
            <a:r>
              <a:rPr lang="en-US" sz="2000" dirty="0" smtClean="0">
                <a:solidFill>
                  <a:schemeClr val="tx1">
                    <a:lumMod val="75000"/>
                    <a:lumOff val="25000"/>
                  </a:schemeClr>
                </a:solidFill>
              </a:rPr>
              <a:t>Therefore Aristotle is a Greek</a:t>
            </a:r>
          </a:p>
          <a:p>
            <a:pPr eaLnBrk="1" fontAlgn="auto" hangingPunct="1">
              <a:spcAft>
                <a:spcPts val="0"/>
              </a:spcAft>
              <a:buFont typeface="Wingdings 3" charset="2"/>
              <a:buChar char=""/>
              <a:defRPr/>
            </a:pPr>
            <a:r>
              <a:rPr lang="en-US" sz="2800" dirty="0" smtClean="0">
                <a:solidFill>
                  <a:schemeClr val="tx1">
                    <a:lumMod val="75000"/>
                    <a:lumOff val="25000"/>
                  </a:schemeClr>
                </a:solidFill>
              </a:rPr>
              <a:t>He taught Alexander the Great.</a:t>
            </a:r>
          </a:p>
          <a:p>
            <a:pPr lvl="3" eaLnBrk="1" fontAlgn="auto" hangingPunct="1">
              <a:spcAft>
                <a:spcPts val="0"/>
              </a:spcAft>
              <a:buFont typeface="Wingdings 3" charset="2"/>
              <a:buChar char=""/>
              <a:defRPr/>
            </a:pPr>
            <a:endParaRPr lang="en-US" sz="1800" dirty="0" smtClean="0">
              <a:solidFill>
                <a:schemeClr val="tx1">
                  <a:lumMod val="75000"/>
                  <a:lumOff val="25000"/>
                </a:schemeClr>
              </a:solidFill>
            </a:endParaRP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1944688" y="623888"/>
            <a:ext cx="6589712" cy="1281112"/>
          </a:xfrm>
        </p:spPr>
        <p:txBody>
          <a:bodyPr/>
          <a:lstStyle/>
          <a:p>
            <a:r>
              <a:rPr lang="en-US" altLang="en-US" sz="3200" smtClean="0"/>
              <a:t>Greek Government Research</a:t>
            </a:r>
          </a:p>
        </p:txBody>
      </p:sp>
      <p:sp>
        <p:nvSpPr>
          <p:cNvPr id="60419" name="Content Placeholder 2"/>
          <p:cNvSpPr>
            <a:spLocks noGrp="1"/>
          </p:cNvSpPr>
          <p:nvPr>
            <p:ph idx="1"/>
          </p:nvPr>
        </p:nvSpPr>
        <p:spPr>
          <a:xfrm>
            <a:off x="1295400" y="1600200"/>
            <a:ext cx="7543800" cy="4311650"/>
          </a:xfrm>
        </p:spPr>
        <p:txBody>
          <a:bodyPr/>
          <a:lstStyle/>
          <a:p>
            <a:r>
              <a:rPr lang="en-US" altLang="en-US" sz="2400" smtClean="0"/>
              <a:t>Research the following questions:</a:t>
            </a:r>
          </a:p>
          <a:p>
            <a:pPr lvl="1"/>
            <a:r>
              <a:rPr lang="en-US" altLang="en-US" sz="2000" smtClean="0"/>
              <a:t>What types of Government did Athens experience?</a:t>
            </a:r>
          </a:p>
          <a:p>
            <a:pPr lvl="1"/>
            <a:r>
              <a:rPr lang="en-US" altLang="en-US" sz="2000" smtClean="0"/>
              <a:t>How did their Direct Democracy operate?</a:t>
            </a:r>
          </a:p>
          <a:p>
            <a:pPr lvl="1"/>
            <a:r>
              <a:rPr lang="en-US" altLang="en-US" sz="2000" smtClean="0"/>
              <a:t>Who had the power in Athens’ Democracy?</a:t>
            </a:r>
          </a:p>
          <a:p>
            <a:pPr lvl="1"/>
            <a:r>
              <a:rPr lang="en-US" altLang="en-US" sz="2000" smtClean="0"/>
              <a:t>What types of governments did Sparta have?</a:t>
            </a:r>
          </a:p>
          <a:p>
            <a:pPr lvl="1"/>
            <a:r>
              <a:rPr lang="en-US" altLang="en-US" sz="2000" smtClean="0"/>
              <a:t>Who had the power in Sparta?</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0"/>
            <a:ext cx="8229600" cy="838200"/>
          </a:xfrm>
        </p:spPr>
        <p:txBody>
          <a:bodyPr/>
          <a:lstStyle/>
          <a:p>
            <a:pPr eaLnBrk="1" hangingPunct="1"/>
            <a:r>
              <a:rPr lang="en-US" altLang="en-US" smtClean="0"/>
              <a:t>Literature</a:t>
            </a:r>
          </a:p>
        </p:txBody>
      </p:sp>
      <p:sp>
        <p:nvSpPr>
          <p:cNvPr id="23555" name="Rectangle 3"/>
          <p:cNvSpPr>
            <a:spLocks noGrp="1" noChangeArrowheads="1"/>
          </p:cNvSpPr>
          <p:nvPr>
            <p:ph idx="1"/>
          </p:nvPr>
        </p:nvSpPr>
        <p:spPr>
          <a:xfrm>
            <a:off x="457200" y="1447800"/>
            <a:ext cx="8229600" cy="4678363"/>
          </a:xfrm>
        </p:spPr>
        <p:txBody>
          <a:bodyPr/>
          <a:lstStyle/>
          <a:p>
            <a:pPr eaLnBrk="1" hangingPunct="1"/>
            <a:r>
              <a:rPr lang="en-US" altLang="en-US" smtClean="0"/>
              <a:t>This was considered the greatest contribution to western civilization.</a:t>
            </a:r>
          </a:p>
          <a:p>
            <a:pPr lvl="1" eaLnBrk="1" hangingPunct="1"/>
            <a:r>
              <a:rPr lang="en-US" altLang="en-US" smtClean="0"/>
              <a:t>Aesop’s Fables</a:t>
            </a:r>
          </a:p>
          <a:p>
            <a:pPr lvl="1" eaLnBrk="1" hangingPunct="1"/>
            <a:r>
              <a:rPr lang="en-US" altLang="en-US" smtClean="0"/>
              <a:t>Sophocles – Oedipus  (</a:t>
            </a:r>
            <a:r>
              <a:rPr lang="en-US" altLang="en-US" smtClean="0">
                <a:hlinkClick r:id="rId2"/>
              </a:rPr>
              <a:t>video</a:t>
            </a:r>
            <a:r>
              <a:rPr lang="en-US" altLang="en-US" smtClean="0"/>
              <a:t>\</a:t>
            </a:r>
            <a:r>
              <a:rPr lang="en-US" altLang="en-US" smtClean="0">
                <a:hlinkClick r:id="rId3"/>
              </a:rPr>
              <a:t>song</a:t>
            </a:r>
            <a:r>
              <a:rPr lang="en-US" altLang="en-US" smtClean="0"/>
              <a:t>)</a:t>
            </a:r>
          </a:p>
          <a:p>
            <a:pPr lvl="1" eaLnBrk="1" hangingPunct="1"/>
            <a:r>
              <a:rPr lang="en-US" altLang="en-US" smtClean="0"/>
              <a:t>Thucydides – Wrote history of the Peloponnesian Wars</a:t>
            </a:r>
          </a:p>
          <a:p>
            <a:pPr lvl="1" eaLnBrk="1" hangingPunct="1"/>
            <a:r>
              <a:rPr lang="en-US" altLang="en-US" smtClean="0"/>
              <a:t>Euripides – Tragic playwright (Heracles – Hercules)</a:t>
            </a:r>
          </a:p>
          <a:p>
            <a:pPr lvl="1" eaLnBrk="1" hangingPunct="1"/>
            <a:r>
              <a:rPr lang="en-US" altLang="en-US" smtClean="0"/>
              <a:t>Aristophanes – Comedic Playwright</a:t>
            </a:r>
          </a:p>
          <a:p>
            <a:pPr lvl="1" eaLnBrk="1" hangingPunct="1"/>
            <a:r>
              <a:rPr lang="en-US" altLang="en-US" smtClean="0"/>
              <a:t>Aristotle</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74638"/>
            <a:ext cx="8229600" cy="639762"/>
          </a:xfrm>
        </p:spPr>
        <p:txBody>
          <a:bodyPr rtlCol="0">
            <a:normAutofit fontScale="90000"/>
          </a:bodyPr>
          <a:lstStyle/>
          <a:p>
            <a:pPr eaLnBrk="1" fontAlgn="auto" hangingPunct="1">
              <a:spcAft>
                <a:spcPts val="0"/>
              </a:spcAft>
              <a:defRPr/>
            </a:pPr>
            <a:r>
              <a:rPr lang="en-US" sz="4000" smtClean="0">
                <a:solidFill>
                  <a:schemeClr val="tx1">
                    <a:lumMod val="85000"/>
                    <a:lumOff val="15000"/>
                  </a:schemeClr>
                </a:solidFill>
              </a:rPr>
              <a:t>Aesop’s Fable</a:t>
            </a:r>
          </a:p>
        </p:txBody>
      </p:sp>
      <p:sp>
        <p:nvSpPr>
          <p:cNvPr id="24579" name="Rectangle 3"/>
          <p:cNvSpPr>
            <a:spLocks noGrp="1" noChangeArrowheads="1"/>
          </p:cNvSpPr>
          <p:nvPr>
            <p:ph idx="1"/>
          </p:nvPr>
        </p:nvSpPr>
        <p:spPr>
          <a:xfrm>
            <a:off x="457200" y="914400"/>
            <a:ext cx="8229600" cy="5211763"/>
          </a:xfrm>
        </p:spPr>
        <p:txBody>
          <a:bodyPr/>
          <a:lstStyle/>
          <a:p>
            <a:pPr algn="ctr" eaLnBrk="1" hangingPunct="1">
              <a:lnSpc>
                <a:spcPct val="80000"/>
              </a:lnSpc>
            </a:pPr>
            <a:r>
              <a:rPr lang="en-US" altLang="en-US" sz="2000" dirty="0" smtClean="0"/>
              <a:t>The Ant and the Dove</a:t>
            </a:r>
          </a:p>
          <a:p>
            <a:pPr eaLnBrk="1" hangingPunct="1">
              <a:lnSpc>
                <a:spcPct val="80000"/>
              </a:lnSpc>
            </a:pPr>
            <a:r>
              <a:rPr lang="en-US" altLang="en-US" sz="2000" dirty="0" smtClean="0"/>
              <a:t> </a:t>
            </a:r>
            <a:r>
              <a:rPr lang="en-US" altLang="en-US" sz="2200" dirty="0" smtClean="0"/>
              <a:t>AN ANT went to the bank of a river to quench its thirst, and being carried away by the rush of the stream, was on the point of drowning. A Dove sitting on a tree overhanging the water plucked a leaf and let it fall into the stream close to her. The Ant climbed onto it and floated in safety to the bank. Shortly afterwards a bird catcher came and stood under the tree, and laid his lime-twigs for the Dove, which sat in the branches. The Ant, perceiving his design, stung him in the foot. In pain the bird catcher threw down the twigs, and the noise made the Dove take wing. </a:t>
            </a:r>
          </a:p>
          <a:p>
            <a:pPr eaLnBrk="1" hangingPunct="1">
              <a:lnSpc>
                <a:spcPct val="80000"/>
              </a:lnSpc>
            </a:pPr>
            <a:endParaRPr lang="en-US" altLang="en-US" sz="2200" dirty="0" smtClean="0"/>
          </a:p>
          <a:p>
            <a:pPr lvl="2" eaLnBrk="1" hangingPunct="1">
              <a:lnSpc>
                <a:spcPct val="80000"/>
              </a:lnSpc>
            </a:pPr>
            <a:endParaRPr lang="en-US" altLang="en-US" sz="2200" dirty="0" smtClean="0"/>
          </a:p>
          <a:p>
            <a:pPr lvl="2" eaLnBrk="1" hangingPunct="1">
              <a:lnSpc>
                <a:spcPct val="80000"/>
              </a:lnSpc>
            </a:pPr>
            <a:r>
              <a:rPr lang="en-US" altLang="en-US" sz="2400" dirty="0" smtClean="0"/>
              <a:t>Moral:</a:t>
            </a:r>
          </a:p>
          <a:p>
            <a:pPr lvl="4" eaLnBrk="1" hangingPunct="1">
              <a:lnSpc>
                <a:spcPct val="80000"/>
              </a:lnSpc>
            </a:pPr>
            <a:r>
              <a:rPr lang="en-US" altLang="en-US" sz="2200" dirty="0" smtClean="0"/>
              <a:t>One </a:t>
            </a:r>
            <a:r>
              <a:rPr lang="en-US" altLang="en-US" sz="2200" dirty="0" smtClean="0"/>
              <a:t>good turn deserves another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5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579">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57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944688" y="623888"/>
            <a:ext cx="6589712" cy="1281112"/>
          </a:xfrm>
        </p:spPr>
        <p:txBody>
          <a:bodyPr/>
          <a:lstStyle/>
          <a:p>
            <a:pPr eaLnBrk="1" hangingPunct="1"/>
            <a:r>
              <a:rPr lang="en-US" altLang="en-US" smtClean="0"/>
              <a:t>The Frogs and the Well</a:t>
            </a:r>
          </a:p>
        </p:txBody>
      </p:sp>
      <p:sp>
        <p:nvSpPr>
          <p:cNvPr id="7171" name="Rectangle 3"/>
          <p:cNvSpPr>
            <a:spLocks noGrp="1" noChangeArrowheads="1"/>
          </p:cNvSpPr>
          <p:nvPr>
            <p:ph idx="1"/>
          </p:nvPr>
        </p:nvSpPr>
        <p:spPr>
          <a:xfrm>
            <a:off x="1066800" y="2133600"/>
            <a:ext cx="7467600" cy="3778250"/>
          </a:xfrm>
        </p:spPr>
        <p:txBody>
          <a:bodyPr rtlCol="0">
            <a:normAutofit fontScale="92500" lnSpcReduction="20000"/>
          </a:bodyPr>
          <a:lstStyle/>
          <a:p>
            <a:pPr eaLnBrk="1" fontAlgn="auto" hangingPunct="1">
              <a:lnSpc>
                <a:spcPct val="90000"/>
              </a:lnSpc>
              <a:spcAft>
                <a:spcPts val="0"/>
              </a:spcAft>
              <a:buFont typeface="Wingdings 3" charset="2"/>
              <a:buChar char=""/>
              <a:defRPr/>
            </a:pPr>
            <a:r>
              <a:rPr lang="en-US" sz="2400" dirty="0" smtClean="0">
                <a:solidFill>
                  <a:schemeClr val="tx1">
                    <a:lumMod val="75000"/>
                    <a:lumOff val="25000"/>
                  </a:schemeClr>
                </a:solidFill>
              </a:rPr>
              <a:t>Two Frogs lived together in a marsh. But one hot summer the marsh dried up, and they left it to look for another place to live in: for frogs like damp places if they can get them. By and by they came to a deep well, and one of them looked down into it, and said to the other, "This looks a nice cool place. Let us jump in and settle here." But the other, who had a wiser head on his shoulders, replied, "Not so fast, my friend. Supposing this well dried up like the marsh, how should we get out again?" </a:t>
            </a:r>
          </a:p>
          <a:p>
            <a:pPr eaLnBrk="1" fontAlgn="auto" hangingPunct="1">
              <a:lnSpc>
                <a:spcPct val="90000"/>
              </a:lnSpc>
              <a:spcAft>
                <a:spcPts val="0"/>
              </a:spcAft>
              <a:buFont typeface="Wingdings 3" charset="2"/>
              <a:buChar char=""/>
              <a:defRPr/>
            </a:pPr>
            <a:endParaRPr lang="en-US" sz="2400" dirty="0" smtClean="0">
              <a:solidFill>
                <a:schemeClr val="tx1">
                  <a:lumMod val="75000"/>
                  <a:lumOff val="25000"/>
                </a:schemeClr>
              </a:solidFill>
            </a:endParaRPr>
          </a:p>
          <a:p>
            <a:pPr lvl="1" eaLnBrk="1" fontAlgn="auto" hangingPunct="1">
              <a:lnSpc>
                <a:spcPct val="90000"/>
              </a:lnSpc>
              <a:spcAft>
                <a:spcPts val="0"/>
              </a:spcAft>
              <a:buFont typeface="Wingdings 3" charset="2"/>
              <a:buChar char=""/>
              <a:defRPr/>
            </a:pPr>
            <a:r>
              <a:rPr lang="en-US" sz="2000" dirty="0" smtClean="0">
                <a:solidFill>
                  <a:schemeClr val="tx1">
                    <a:lumMod val="75000"/>
                    <a:lumOff val="25000"/>
                  </a:schemeClr>
                </a:solidFill>
              </a:rPr>
              <a:t>Moral</a:t>
            </a:r>
          </a:p>
          <a:p>
            <a:pPr lvl="2" eaLnBrk="1" fontAlgn="auto" hangingPunct="1">
              <a:lnSpc>
                <a:spcPct val="90000"/>
              </a:lnSpc>
              <a:spcAft>
                <a:spcPts val="0"/>
              </a:spcAft>
              <a:buFont typeface="Wingdings 3" charset="2"/>
              <a:buChar char=""/>
              <a:defRPr/>
            </a:pPr>
            <a:r>
              <a:rPr lang="en-US" sz="1800" dirty="0" smtClean="0">
                <a:solidFill>
                  <a:schemeClr val="tx1">
                    <a:lumMod val="75000"/>
                    <a:lumOff val="25000"/>
                  </a:schemeClr>
                </a:solidFill>
              </a:rPr>
              <a:t>"</a:t>
            </a:r>
            <a:r>
              <a:rPr lang="en-US" sz="1800" dirty="0" smtClean="0">
                <a:solidFill>
                  <a:schemeClr val="tx1">
                    <a:lumMod val="75000"/>
                    <a:lumOff val="25000"/>
                  </a:schemeClr>
                </a:solidFill>
              </a:rPr>
              <a:t>Look before you leap."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17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0"/>
            <a:ext cx="8229600" cy="762000"/>
          </a:xfrm>
        </p:spPr>
        <p:txBody>
          <a:bodyPr/>
          <a:lstStyle/>
          <a:p>
            <a:pPr eaLnBrk="1" hangingPunct="1"/>
            <a:r>
              <a:rPr lang="en-US" altLang="en-US" smtClean="0"/>
              <a:t>Architecture</a:t>
            </a:r>
          </a:p>
        </p:txBody>
      </p:sp>
      <p:sp>
        <p:nvSpPr>
          <p:cNvPr id="26627" name="Rectangle 3"/>
          <p:cNvSpPr>
            <a:spLocks noGrp="1" noChangeArrowheads="1"/>
          </p:cNvSpPr>
          <p:nvPr>
            <p:ph idx="1"/>
          </p:nvPr>
        </p:nvSpPr>
        <p:spPr>
          <a:xfrm>
            <a:off x="457200" y="1447800"/>
            <a:ext cx="8229600" cy="4678363"/>
          </a:xfrm>
        </p:spPr>
        <p:txBody>
          <a:bodyPr/>
          <a:lstStyle/>
          <a:p>
            <a:pPr eaLnBrk="1" hangingPunct="1"/>
            <a:r>
              <a:rPr lang="en-US" altLang="en-US" smtClean="0"/>
              <a:t>Most buildings were built from marble or limestone.</a:t>
            </a:r>
          </a:p>
          <a:p>
            <a:pPr eaLnBrk="1" hangingPunct="1"/>
            <a:r>
              <a:rPr lang="en-US" altLang="en-US" smtClean="0"/>
              <a:t>Most remarkable were the temples. </a:t>
            </a:r>
          </a:p>
          <a:p>
            <a:pPr eaLnBrk="1" hangingPunct="1"/>
            <a:r>
              <a:rPr lang="en-US" altLang="en-US" smtClean="0"/>
              <a:t>Roofs were held up with columns.  They had to be technically excellent as there was no cement used.</a:t>
            </a: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944688" y="623888"/>
            <a:ext cx="6589712" cy="1281112"/>
          </a:xfrm>
        </p:spPr>
        <p:txBody>
          <a:bodyPr/>
          <a:lstStyle/>
          <a:p>
            <a:pPr eaLnBrk="1" hangingPunct="1"/>
            <a:endParaRPr lang="en-US" altLang="en-US" smtClean="0"/>
          </a:p>
        </p:txBody>
      </p:sp>
      <p:sp>
        <p:nvSpPr>
          <p:cNvPr id="27651" name="Rectangle 3"/>
          <p:cNvSpPr>
            <a:spLocks noGrp="1" noChangeArrowheads="1"/>
          </p:cNvSpPr>
          <p:nvPr>
            <p:ph idx="1"/>
          </p:nvPr>
        </p:nvSpPr>
        <p:spPr>
          <a:xfrm>
            <a:off x="1943100" y="2133600"/>
            <a:ext cx="6591300" cy="3778250"/>
          </a:xfrm>
        </p:spPr>
        <p:txBody>
          <a:bodyPr/>
          <a:lstStyle/>
          <a:p>
            <a:pPr eaLnBrk="1" hangingPunct="1"/>
            <a:endParaRPr lang="en-US" altLang="en-US" smtClean="0"/>
          </a:p>
        </p:txBody>
      </p:sp>
      <p:graphicFrame>
        <p:nvGraphicFramePr>
          <p:cNvPr id="7196" name="Group 28"/>
          <p:cNvGraphicFramePr>
            <a:graphicFrameLocks noGrp="1"/>
          </p:cNvGraphicFramePr>
          <p:nvPr/>
        </p:nvGraphicFramePr>
        <p:xfrm>
          <a:off x="381000" y="228600"/>
          <a:ext cx="8305800" cy="5883275"/>
        </p:xfrm>
        <a:graphic>
          <a:graphicData uri="http://schemas.openxmlformats.org/drawingml/2006/table">
            <a:tbl>
              <a:tblPr/>
              <a:tblGrid>
                <a:gridCol w="2768600"/>
                <a:gridCol w="2768600"/>
                <a:gridCol w="2768600"/>
              </a:tblGrid>
              <a:tr h="58832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cs typeface="Arial" charset="0"/>
                        </a:rPr>
                        <a:t>Doric</a:t>
                      </a:r>
                      <a:br>
                        <a:rPr kumimoji="0" lang="en-US" sz="1900" b="0" i="0" u="none" strike="noStrike" cap="none" normalizeH="0" baseline="0" smtClean="0">
                          <a:ln>
                            <a:noFill/>
                          </a:ln>
                          <a:solidFill>
                            <a:schemeClr val="tx1"/>
                          </a:solidFill>
                          <a:effectLst/>
                          <a:latin typeface="Arial" charset="0"/>
                          <a:cs typeface="Arial" charset="0"/>
                        </a:rPr>
                      </a:br>
                      <a:r>
                        <a:rPr kumimoji="0" lang="en-US" sz="1900" b="0" i="0" u="none" strike="noStrike" cap="none" normalizeH="0" baseline="0" smtClean="0">
                          <a:ln>
                            <a:noFill/>
                          </a:ln>
                          <a:solidFill>
                            <a:schemeClr val="tx1"/>
                          </a:solidFill>
                          <a:effectLst/>
                          <a:latin typeface="Arial" charset="0"/>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cs typeface="Arial" charset="0"/>
                        </a:rPr>
                        <a:t>               </a:t>
                      </a:r>
                      <a:br>
                        <a:rPr kumimoji="0" lang="en-US" sz="1900" b="0" i="0" u="none" strike="noStrike" cap="none" normalizeH="0" baseline="0" smtClean="0">
                          <a:ln>
                            <a:noFill/>
                          </a:ln>
                          <a:solidFill>
                            <a:schemeClr val="tx1"/>
                          </a:solidFill>
                          <a:effectLst/>
                          <a:latin typeface="Arial" charset="0"/>
                          <a:cs typeface="Arial" charset="0"/>
                        </a:rPr>
                      </a:br>
                      <a:r>
                        <a:rPr kumimoji="0" lang="en-US" sz="1900" b="0" i="0" u="none" strike="noStrike" cap="none" normalizeH="0" baseline="0" smtClean="0">
                          <a:ln>
                            <a:noFill/>
                          </a:ln>
                          <a:solidFill>
                            <a:schemeClr val="tx1"/>
                          </a:solidFill>
                          <a:effectLst/>
                          <a:latin typeface="Arial" charset="0"/>
                          <a:cs typeface="Arial" charset="0"/>
                        </a:rPr>
                        <a:t>The Doric style is rather sturdy and its top (the capital), is plain. This style was used in mainland Greece and the colonies in southern Italy and Sicily. </a:t>
                      </a:r>
                    </a:p>
                  </a:txBody>
                  <a:tcPr marT="45725" marB="45725" horzOverflow="overflow">
                    <a:lnL cap="flat">
                      <a:noFill/>
                    </a:lnL>
                    <a:lnR>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cs typeface="Arial" charset="0"/>
                        </a:rPr>
                        <a:t>Ionic</a:t>
                      </a:r>
                      <a:br>
                        <a:rPr kumimoji="0" lang="en-US" sz="1900" b="0" i="0" u="none" strike="noStrike" cap="none" normalizeH="0" baseline="0" smtClean="0">
                          <a:ln>
                            <a:noFill/>
                          </a:ln>
                          <a:solidFill>
                            <a:schemeClr val="tx1"/>
                          </a:solidFill>
                          <a:effectLst/>
                          <a:latin typeface="Arial" charset="0"/>
                          <a:cs typeface="Arial" charset="0"/>
                        </a:rPr>
                      </a:br>
                      <a:r>
                        <a:rPr kumimoji="0" lang="en-US" sz="1900" b="0" i="0" u="none" strike="noStrike" cap="none" normalizeH="0" baseline="0" smtClean="0">
                          <a:ln>
                            <a:noFill/>
                          </a:ln>
                          <a:solidFill>
                            <a:schemeClr val="tx1"/>
                          </a:solidFill>
                          <a:effectLst/>
                          <a:latin typeface="Arial" charset="0"/>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cs typeface="Arial" charset="0"/>
                        </a:rPr>
                        <a:t>                                            </a:t>
                      </a:r>
                      <a:br>
                        <a:rPr kumimoji="0" lang="en-US" sz="1900" b="0" i="0" u="none" strike="noStrike" cap="none" normalizeH="0" baseline="0" smtClean="0">
                          <a:ln>
                            <a:noFill/>
                          </a:ln>
                          <a:solidFill>
                            <a:schemeClr val="tx1"/>
                          </a:solidFill>
                          <a:effectLst/>
                          <a:latin typeface="Arial" charset="0"/>
                          <a:cs typeface="Arial" charset="0"/>
                        </a:rPr>
                      </a:br>
                      <a:r>
                        <a:rPr kumimoji="0" lang="en-US" sz="1900" b="0" i="0" u="none" strike="noStrike" cap="none" normalizeH="0" baseline="0" smtClean="0">
                          <a:ln>
                            <a:noFill/>
                          </a:ln>
                          <a:solidFill>
                            <a:schemeClr val="tx1"/>
                          </a:solidFill>
                          <a:effectLst/>
                          <a:latin typeface="Arial" charset="0"/>
                          <a:cs typeface="Arial" charset="0"/>
                        </a:rPr>
                        <a:t>The Ionic style is thinner and more elegant. Its capital is decorated with a scroll-like design (a volute). This style was found in eastern Greece and the islands.</a:t>
                      </a:r>
                    </a:p>
                  </a:txBody>
                  <a:tcPr marT="45725" marB="45725" horzOverflow="overflow">
                    <a:lnL>
                      <a:noFill/>
                    </a:lnL>
                    <a:lnR>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cs typeface="Arial" charset="0"/>
                        </a:rPr>
                        <a:t>Corinthian</a:t>
                      </a:r>
                      <a:br>
                        <a:rPr kumimoji="0" lang="en-US" sz="1900" b="0" i="0" u="none" strike="noStrike" cap="none" normalizeH="0" baseline="0" smtClean="0">
                          <a:ln>
                            <a:noFill/>
                          </a:ln>
                          <a:solidFill>
                            <a:schemeClr val="tx1"/>
                          </a:solidFill>
                          <a:effectLst/>
                          <a:latin typeface="Arial" charset="0"/>
                          <a:cs typeface="Arial" charset="0"/>
                        </a:rPr>
                      </a:br>
                      <a:r>
                        <a:rPr kumimoji="0" lang="en-US" sz="1900" b="0" i="0" u="none" strike="noStrike" cap="none" normalizeH="0" baseline="0" smtClean="0">
                          <a:ln>
                            <a:noFill/>
                          </a:ln>
                          <a:solidFill>
                            <a:schemeClr val="tx1"/>
                          </a:solidFill>
                          <a:effectLst/>
                          <a:latin typeface="Arial" charset="0"/>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cs typeface="Arial" charset="0"/>
                        </a:rPr>
                        <a:t>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900" b="0" i="0" u="none" strike="noStrike" cap="none" normalizeH="0" baseline="0" smtClean="0">
                        <a:ln>
                          <a:noFill/>
                        </a:ln>
                        <a:solidFill>
                          <a:schemeClr val="tx1"/>
                        </a:solidFill>
                        <a:effectLst/>
                        <a:latin typeface="Arial" charset="0"/>
                        <a:cs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900" b="0" i="0" u="none" strike="noStrike" cap="none" normalizeH="0" baseline="0" smtClean="0">
                          <a:ln>
                            <a:noFill/>
                          </a:ln>
                          <a:solidFill>
                            <a:schemeClr val="tx1"/>
                          </a:solidFill>
                          <a:effectLst/>
                          <a:latin typeface="Arial" charset="0"/>
                          <a:cs typeface="Arial" charset="0"/>
                        </a:rPr>
                        <a:t>                                     </a:t>
                      </a:r>
                      <a:br>
                        <a:rPr kumimoji="0" lang="en-US" sz="1900" b="0" i="0" u="none" strike="noStrike" cap="none" normalizeH="0" baseline="0" smtClean="0">
                          <a:ln>
                            <a:noFill/>
                          </a:ln>
                          <a:solidFill>
                            <a:schemeClr val="tx1"/>
                          </a:solidFill>
                          <a:effectLst/>
                          <a:latin typeface="Arial" charset="0"/>
                          <a:cs typeface="Arial" charset="0"/>
                        </a:rPr>
                      </a:br>
                      <a:r>
                        <a:rPr kumimoji="0" lang="en-US" sz="1900" b="0" i="0" u="none" strike="noStrike" cap="none" normalizeH="0" baseline="0" smtClean="0">
                          <a:ln>
                            <a:noFill/>
                          </a:ln>
                          <a:solidFill>
                            <a:schemeClr val="tx1"/>
                          </a:solidFill>
                          <a:effectLst/>
                          <a:latin typeface="Arial" charset="0"/>
                          <a:cs typeface="Arial" charset="0"/>
                        </a:rPr>
                        <a:t>The Corinthian style is seldom used in the Greek world, but often seen on Roman temples. Its capital is very elaborate and decorated with acanthus leaves.</a:t>
                      </a:r>
                    </a:p>
                  </a:txBody>
                  <a:tcPr marT="45725" marB="45725" horzOverflow="overflow">
                    <a:lnL>
                      <a:noFill/>
                    </a:lnL>
                    <a:lnR cap="flat">
                      <a:noFill/>
                    </a:lnR>
                    <a:lnT cap="flat">
                      <a:noFill/>
                    </a:lnT>
                    <a:lnB cap="flat">
                      <a:noFill/>
                    </a:lnB>
                    <a:lnTlToBr>
                      <a:noFill/>
                    </a:lnTlToBr>
                    <a:lnBlToTr>
                      <a:noFill/>
                    </a:lnBlToTr>
                    <a:noFill/>
                  </a:tcPr>
                </a:tc>
              </a:tr>
            </a:tbl>
          </a:graphicData>
        </a:graphic>
      </p:graphicFrame>
      <p:pic>
        <p:nvPicPr>
          <p:cNvPr id="27656" name="Picture 7" descr="Doric Sty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914400"/>
            <a:ext cx="147637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7" name="Picture 9" descr="Ionic Sty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914400"/>
            <a:ext cx="16764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8" name="Picture 11" descr="Corinthian Sty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914400"/>
            <a:ext cx="15240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944688" y="623888"/>
            <a:ext cx="6589712" cy="671512"/>
          </a:xfrm>
        </p:spPr>
        <p:txBody>
          <a:bodyPr/>
          <a:lstStyle/>
          <a:p>
            <a:pPr eaLnBrk="1" hangingPunct="1"/>
            <a:r>
              <a:rPr lang="en-US" altLang="en-US" smtClean="0"/>
              <a:t>Architecture</a:t>
            </a:r>
          </a:p>
        </p:txBody>
      </p:sp>
      <p:sp>
        <p:nvSpPr>
          <p:cNvPr id="44035" name="Rectangle 3"/>
          <p:cNvSpPr>
            <a:spLocks noGrp="1" noChangeArrowheads="1"/>
          </p:cNvSpPr>
          <p:nvPr>
            <p:ph idx="1"/>
          </p:nvPr>
        </p:nvSpPr>
        <p:spPr>
          <a:xfrm>
            <a:off x="1143000" y="1524000"/>
            <a:ext cx="7543800" cy="1447800"/>
          </a:xfrm>
        </p:spPr>
        <p:txBody>
          <a:bodyPr/>
          <a:lstStyle/>
          <a:p>
            <a:pPr eaLnBrk="1" hangingPunct="1"/>
            <a:r>
              <a:rPr lang="en-US" altLang="en-US" smtClean="0"/>
              <a:t>Made great use of columns and were very symmetrical in design.</a:t>
            </a:r>
          </a:p>
          <a:p>
            <a:pPr eaLnBrk="1" hangingPunct="1"/>
            <a:r>
              <a:rPr lang="en-US" altLang="en-US" smtClean="0"/>
              <a:t>The decorated area between the top of the column and the roof is called a </a:t>
            </a:r>
            <a:r>
              <a:rPr lang="en-US" altLang="en-US" b="1" i="1" smtClean="0"/>
              <a:t>frieze.</a:t>
            </a:r>
          </a:p>
        </p:txBody>
      </p:sp>
      <p:pic>
        <p:nvPicPr>
          <p:cNvPr id="28677" name="Picture 5" descr="Image result for frieze"/>
          <p:cNvPicPr>
            <a:picLocks noChangeAspect="1" noChangeArrowheads="1"/>
          </p:cNvPicPr>
          <p:nvPr/>
        </p:nvPicPr>
        <p:blipFill rotWithShape="1">
          <a:blip r:embed="rId2">
            <a:extLst>
              <a:ext uri="{28A0092B-C50C-407E-A947-70E740481C1C}">
                <a14:useLocalDpi xmlns:a14="http://schemas.microsoft.com/office/drawing/2010/main" val="0"/>
              </a:ext>
            </a:extLst>
          </a:blip>
          <a:srcRect t="17816"/>
          <a:stretch/>
        </p:blipFill>
        <p:spPr bwMode="auto">
          <a:xfrm>
            <a:off x="1505744" y="2819400"/>
            <a:ext cx="7467600" cy="3962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4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403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403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P spid="44035" grpId="0" build="p" autoUpdateAnimBg="0"/>
    </p:bld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1196</TotalTime>
  <Words>1372</Words>
  <Application>Microsoft Office PowerPoint</Application>
  <PresentationFormat>On-screen Show (4:3)</PresentationFormat>
  <Paragraphs>149</Paragraphs>
  <Slides>38</Slides>
  <Notes>3</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Century Gothic</vt:lpstr>
      <vt:lpstr>Wingdings 3</vt:lpstr>
      <vt:lpstr>Wisp</vt:lpstr>
      <vt:lpstr>Preknowledge</vt:lpstr>
      <vt:lpstr>The Greek Arts</vt:lpstr>
      <vt:lpstr>Essential Learning</vt:lpstr>
      <vt:lpstr>Literature</vt:lpstr>
      <vt:lpstr>Aesop’s Fable</vt:lpstr>
      <vt:lpstr>The Frogs and the Well</vt:lpstr>
      <vt:lpstr>Architecture</vt:lpstr>
      <vt:lpstr>PowerPoint Presentation</vt:lpstr>
      <vt:lpstr>Architecture</vt:lpstr>
      <vt:lpstr>Ionic Style</vt:lpstr>
      <vt:lpstr>Corinthian</vt:lpstr>
      <vt:lpstr>PowerPoint Presentation</vt:lpstr>
      <vt:lpstr>PowerPoint Presentation</vt:lpstr>
      <vt:lpstr>PowerPoint Presentation</vt:lpstr>
      <vt:lpstr>The Parthanon</vt:lpstr>
      <vt:lpstr>Secrets of the Parthenon Movie</vt:lpstr>
      <vt:lpstr>Sculptures</vt:lpstr>
      <vt:lpstr>PowerPoint Presentation</vt:lpstr>
      <vt:lpstr>PowerPoint Presentation</vt:lpstr>
      <vt:lpstr>PowerPoint Presentation</vt:lpstr>
      <vt:lpstr>Paintings</vt:lpstr>
      <vt:lpstr>PowerPoint Presentation</vt:lpstr>
      <vt:lpstr>Music</vt:lpstr>
      <vt:lpstr>Lyre</vt:lpstr>
      <vt:lpstr>Cithara</vt:lpstr>
      <vt:lpstr>Aulos</vt:lpstr>
      <vt:lpstr>Pan Flute</vt:lpstr>
      <vt:lpstr>Greek Art Reading</vt:lpstr>
      <vt:lpstr>Philosophy &amp; Science</vt:lpstr>
      <vt:lpstr>Socrates</vt:lpstr>
      <vt:lpstr>Socrates’ Death</vt:lpstr>
      <vt:lpstr>PowerPoint Presentation</vt:lpstr>
      <vt:lpstr>PowerPoint Presentation</vt:lpstr>
      <vt:lpstr>Plato</vt:lpstr>
      <vt:lpstr>PowerPoint Presentation</vt:lpstr>
      <vt:lpstr>Aristotle</vt:lpstr>
      <vt:lpstr>PowerPoint Presentation</vt:lpstr>
      <vt:lpstr>Greek Government Research</vt:lpstr>
    </vt:vector>
  </TitlesOfParts>
  <Company>nbdoe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Greek Arts</dc:title>
  <dc:creator>nbdoe</dc:creator>
  <cp:lastModifiedBy>Spencer, Stephen (ASD-E)</cp:lastModifiedBy>
  <cp:revision>45</cp:revision>
  <dcterms:created xsi:type="dcterms:W3CDTF">2007-10-17T23:02:49Z</dcterms:created>
  <dcterms:modified xsi:type="dcterms:W3CDTF">2017-04-25T11:49:09Z</dcterms:modified>
</cp:coreProperties>
</file>